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4" r:id="rId18"/>
    <p:sldId id="262" r:id="rId19"/>
    <p:sldId id="273" r:id="rId20"/>
  </p:sldIdLst>
  <p:sldSz cx="18288000" cy="10287000"/>
  <p:notesSz cx="6858000" cy="9144000"/>
  <p:embeddedFontLst>
    <p:embeddedFont>
      <p:font typeface="Arimo" panose="020B0604020202020204" charset="0"/>
      <p:regular r:id="rId21"/>
    </p:embeddedFont>
    <p:embeddedFont>
      <p:font typeface="Bakerie" panose="020B0604020202020204" charset="0"/>
      <p:regular r:id="rId22"/>
    </p:embeddedFont>
    <p:embeddedFont>
      <p:font typeface="Calibri" panose="020F0502020204030204" pitchFamily="34" charset="0"/>
      <p:regular r:id="rId23"/>
      <p:bold r:id="rId24"/>
      <p:italic r:id="rId25"/>
      <p:boldItalic r:id="rId26"/>
    </p:embeddedFont>
    <p:embeddedFont>
      <p:font typeface="More Sugar Thin"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4" d="100"/>
          <a:sy n="44" d="100"/>
        </p:scale>
        <p:origin x="660" y="-3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TRI NISRINA AZZAHRA" userId="466a80c5-6e64-496d-8075-8359a85f5656" providerId="ADAL" clId="{0596AA66-7FCA-4D24-AA02-0846EC054CD1}"/>
    <pc:docChg chg="custSel addSld modSld sldOrd">
      <pc:chgData name="PUTRI NISRINA AZZAHRA" userId="466a80c5-6e64-496d-8075-8359a85f5656" providerId="ADAL" clId="{0596AA66-7FCA-4D24-AA02-0846EC054CD1}" dt="2022-06-10T06:45:02.427" v="16" actId="1076"/>
      <pc:docMkLst>
        <pc:docMk/>
      </pc:docMkLst>
      <pc:sldChg chg="modSp mod">
        <pc:chgData name="PUTRI NISRINA AZZAHRA" userId="466a80c5-6e64-496d-8075-8359a85f5656" providerId="ADAL" clId="{0596AA66-7FCA-4D24-AA02-0846EC054CD1}" dt="2022-06-10T06:23:01.280" v="2" actId="20577"/>
        <pc:sldMkLst>
          <pc:docMk/>
          <pc:sldMk cId="0" sldId="257"/>
        </pc:sldMkLst>
        <pc:spChg chg="mod">
          <ac:chgData name="PUTRI NISRINA AZZAHRA" userId="466a80c5-6e64-496d-8075-8359a85f5656" providerId="ADAL" clId="{0596AA66-7FCA-4D24-AA02-0846EC054CD1}" dt="2022-06-10T06:23:01.280" v="2" actId="20577"/>
          <ac:spMkLst>
            <pc:docMk/>
            <pc:sldMk cId="0" sldId="257"/>
            <ac:spMk id="5" creationId="{00000000-0000-0000-0000-000000000000}"/>
          </ac:spMkLst>
        </pc:spChg>
      </pc:sldChg>
      <pc:sldChg chg="ord">
        <pc:chgData name="PUTRI NISRINA AZZAHRA" userId="466a80c5-6e64-496d-8075-8359a85f5656" providerId="ADAL" clId="{0596AA66-7FCA-4D24-AA02-0846EC054CD1}" dt="2022-06-10T06:22:07.012" v="1"/>
        <pc:sldMkLst>
          <pc:docMk/>
          <pc:sldMk cId="0" sldId="262"/>
        </pc:sldMkLst>
      </pc:sldChg>
      <pc:sldChg chg="modSp mod">
        <pc:chgData name="PUTRI NISRINA AZZAHRA" userId="466a80c5-6e64-496d-8075-8359a85f5656" providerId="ADAL" clId="{0596AA66-7FCA-4D24-AA02-0846EC054CD1}" dt="2022-06-10T06:26:45.474" v="3" actId="1076"/>
        <pc:sldMkLst>
          <pc:docMk/>
          <pc:sldMk cId="0" sldId="263"/>
        </pc:sldMkLst>
        <pc:spChg chg="mod">
          <ac:chgData name="PUTRI NISRINA AZZAHRA" userId="466a80c5-6e64-496d-8075-8359a85f5656" providerId="ADAL" clId="{0596AA66-7FCA-4D24-AA02-0846EC054CD1}" dt="2022-06-10T06:26:45.474" v="3" actId="1076"/>
          <ac:spMkLst>
            <pc:docMk/>
            <pc:sldMk cId="0" sldId="263"/>
            <ac:spMk id="8" creationId="{00000000-0000-0000-0000-000000000000}"/>
          </ac:spMkLst>
        </pc:spChg>
      </pc:sldChg>
      <pc:sldChg chg="modSp mod">
        <pc:chgData name="PUTRI NISRINA AZZAHRA" userId="466a80c5-6e64-496d-8075-8359a85f5656" providerId="ADAL" clId="{0596AA66-7FCA-4D24-AA02-0846EC054CD1}" dt="2022-06-10T06:29:50.099" v="5" actId="1076"/>
        <pc:sldMkLst>
          <pc:docMk/>
          <pc:sldMk cId="0" sldId="266"/>
        </pc:sldMkLst>
        <pc:spChg chg="mod">
          <ac:chgData name="PUTRI NISRINA AZZAHRA" userId="466a80c5-6e64-496d-8075-8359a85f5656" providerId="ADAL" clId="{0596AA66-7FCA-4D24-AA02-0846EC054CD1}" dt="2022-06-10T06:29:50.099" v="5" actId="1076"/>
          <ac:spMkLst>
            <pc:docMk/>
            <pc:sldMk cId="0" sldId="266"/>
            <ac:spMk id="8" creationId="{00000000-0000-0000-0000-000000000000}"/>
          </ac:spMkLst>
        </pc:spChg>
      </pc:sldChg>
      <pc:sldChg chg="modSp mod">
        <pc:chgData name="PUTRI NISRINA AZZAHRA" userId="466a80c5-6e64-496d-8075-8359a85f5656" providerId="ADAL" clId="{0596AA66-7FCA-4D24-AA02-0846EC054CD1}" dt="2022-06-10T06:29:59.375" v="6" actId="1076"/>
        <pc:sldMkLst>
          <pc:docMk/>
          <pc:sldMk cId="0" sldId="267"/>
        </pc:sldMkLst>
        <pc:spChg chg="mod">
          <ac:chgData name="PUTRI NISRINA AZZAHRA" userId="466a80c5-6e64-496d-8075-8359a85f5656" providerId="ADAL" clId="{0596AA66-7FCA-4D24-AA02-0846EC054CD1}" dt="2022-06-10T06:29:59.375" v="6" actId="1076"/>
          <ac:spMkLst>
            <pc:docMk/>
            <pc:sldMk cId="0" sldId="267"/>
            <ac:spMk id="8" creationId="{00000000-0000-0000-0000-000000000000}"/>
          </ac:spMkLst>
        </pc:spChg>
      </pc:sldChg>
      <pc:sldChg chg="modSp mod">
        <pc:chgData name="PUTRI NISRINA AZZAHRA" userId="466a80c5-6e64-496d-8075-8359a85f5656" providerId="ADAL" clId="{0596AA66-7FCA-4D24-AA02-0846EC054CD1}" dt="2022-06-10T06:30:19.366" v="11" actId="1076"/>
        <pc:sldMkLst>
          <pc:docMk/>
          <pc:sldMk cId="0" sldId="268"/>
        </pc:sldMkLst>
        <pc:spChg chg="mod">
          <ac:chgData name="PUTRI NISRINA AZZAHRA" userId="466a80c5-6e64-496d-8075-8359a85f5656" providerId="ADAL" clId="{0596AA66-7FCA-4D24-AA02-0846EC054CD1}" dt="2022-06-10T06:30:19.366" v="11" actId="1076"/>
          <ac:spMkLst>
            <pc:docMk/>
            <pc:sldMk cId="0" sldId="268"/>
            <ac:spMk id="9" creationId="{00000000-0000-0000-0000-000000000000}"/>
          </ac:spMkLst>
        </pc:spChg>
        <pc:grpChg chg="mod">
          <ac:chgData name="PUTRI NISRINA AZZAHRA" userId="466a80c5-6e64-496d-8075-8359a85f5656" providerId="ADAL" clId="{0596AA66-7FCA-4D24-AA02-0846EC054CD1}" dt="2022-06-10T06:30:12.259" v="8" actId="14100"/>
          <ac:grpSpMkLst>
            <pc:docMk/>
            <pc:sldMk cId="0" sldId="268"/>
            <ac:grpSpMk id="2" creationId="{00000000-0000-0000-0000-000000000000}"/>
          </ac:grpSpMkLst>
        </pc:grpChg>
        <pc:picChg chg="mod">
          <ac:chgData name="PUTRI NISRINA AZZAHRA" userId="466a80c5-6e64-496d-8075-8359a85f5656" providerId="ADAL" clId="{0596AA66-7FCA-4D24-AA02-0846EC054CD1}" dt="2022-06-10T06:30:14.337" v="9" actId="1076"/>
          <ac:picMkLst>
            <pc:docMk/>
            <pc:sldMk cId="0" sldId="268"/>
            <ac:picMk id="7" creationId="{00000000-0000-0000-0000-000000000000}"/>
          </ac:picMkLst>
        </pc:picChg>
        <pc:picChg chg="mod">
          <ac:chgData name="PUTRI NISRINA AZZAHRA" userId="466a80c5-6e64-496d-8075-8359a85f5656" providerId="ADAL" clId="{0596AA66-7FCA-4D24-AA02-0846EC054CD1}" dt="2022-06-10T06:30:15.794" v="10" actId="1076"/>
          <ac:picMkLst>
            <pc:docMk/>
            <pc:sldMk cId="0" sldId="268"/>
            <ac:picMk id="8" creationId="{00000000-0000-0000-0000-000000000000}"/>
          </ac:picMkLst>
        </pc:picChg>
      </pc:sldChg>
      <pc:sldChg chg="modSp mod">
        <pc:chgData name="PUTRI NISRINA AZZAHRA" userId="466a80c5-6e64-496d-8075-8359a85f5656" providerId="ADAL" clId="{0596AA66-7FCA-4D24-AA02-0846EC054CD1}" dt="2022-06-10T06:34:34.450" v="12" actId="1076"/>
        <pc:sldMkLst>
          <pc:docMk/>
          <pc:sldMk cId="0" sldId="269"/>
        </pc:sldMkLst>
        <pc:spChg chg="mod">
          <ac:chgData name="PUTRI NISRINA AZZAHRA" userId="466a80c5-6e64-496d-8075-8359a85f5656" providerId="ADAL" clId="{0596AA66-7FCA-4D24-AA02-0846EC054CD1}" dt="2022-06-10T06:34:34.450" v="12" actId="1076"/>
          <ac:spMkLst>
            <pc:docMk/>
            <pc:sldMk cId="0" sldId="269"/>
            <ac:spMk id="8" creationId="{00000000-0000-0000-0000-000000000000}"/>
          </ac:spMkLst>
        </pc:spChg>
      </pc:sldChg>
      <pc:sldChg chg="addSp delSp modSp add mod">
        <pc:chgData name="PUTRI NISRINA AZZAHRA" userId="466a80c5-6e64-496d-8075-8359a85f5656" providerId="ADAL" clId="{0596AA66-7FCA-4D24-AA02-0846EC054CD1}" dt="2022-06-10T06:45:02.427" v="16" actId="1076"/>
        <pc:sldMkLst>
          <pc:docMk/>
          <pc:sldMk cId="753126127" sldId="274"/>
        </pc:sldMkLst>
        <pc:picChg chg="del">
          <ac:chgData name="PUTRI NISRINA AZZAHRA" userId="466a80c5-6e64-496d-8075-8359a85f5656" providerId="ADAL" clId="{0596AA66-7FCA-4D24-AA02-0846EC054CD1}" dt="2022-06-10T06:44:58.260" v="14" actId="478"/>
          <ac:picMkLst>
            <pc:docMk/>
            <pc:sldMk cId="753126127" sldId="274"/>
            <ac:picMk id="7" creationId="{00000000-0000-0000-0000-000000000000}"/>
          </ac:picMkLst>
        </pc:picChg>
        <pc:picChg chg="add mod">
          <ac:chgData name="PUTRI NISRINA AZZAHRA" userId="466a80c5-6e64-496d-8075-8359a85f5656" providerId="ADAL" clId="{0596AA66-7FCA-4D24-AA02-0846EC054CD1}" dt="2022-06-10T06:45:02.427" v="16" actId="1076"/>
          <ac:picMkLst>
            <pc:docMk/>
            <pc:sldMk cId="753126127" sldId="274"/>
            <ac:picMk id="10" creationId="{1B6536C9-35DF-AC76-2E3E-8F95C063E9E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871662" y="1094516"/>
            <a:ext cx="14674830" cy="7924408"/>
          </a:xfrm>
          <a:prstGeom prst="rect">
            <a:avLst/>
          </a:prstGeom>
        </p:spPr>
      </p:pic>
      <p:sp>
        <p:nvSpPr>
          <p:cNvPr id="3" name="TextBox 3"/>
          <p:cNvSpPr txBox="1"/>
          <p:nvPr/>
        </p:nvSpPr>
        <p:spPr>
          <a:xfrm>
            <a:off x="3904460" y="3076570"/>
            <a:ext cx="10609234" cy="4404440"/>
          </a:xfrm>
          <a:prstGeom prst="rect">
            <a:avLst/>
          </a:prstGeom>
        </p:spPr>
        <p:txBody>
          <a:bodyPr lIns="0" tIns="0" rIns="0" bIns="0" rtlCol="0" anchor="t">
            <a:spAutoFit/>
          </a:bodyPr>
          <a:lstStyle/>
          <a:p>
            <a:pPr algn="ctr">
              <a:lnSpc>
                <a:spcPts val="16745"/>
              </a:lnSpc>
            </a:pPr>
            <a:r>
              <a:rPr lang="en-US" sz="18605" spc="372">
                <a:solidFill>
                  <a:srgbClr val="FFFFFF"/>
                </a:solidFill>
                <a:latin typeface="Bakerie"/>
              </a:rPr>
              <a:t>Dashboard RShiny</a:t>
            </a:r>
          </a:p>
        </p:txBody>
      </p:sp>
      <p:pic>
        <p:nvPicPr>
          <p:cNvPr id="4" name="Picture 4"/>
          <p:cNvPicPr>
            <a:picLocks noChangeAspect="1"/>
          </p:cNvPicPr>
          <p:nvPr/>
        </p:nvPicPr>
        <p:blipFill>
          <a:blip r:embed="rId3"/>
          <a:srcRect/>
          <a:stretch>
            <a:fillRect/>
          </a:stretch>
        </p:blipFill>
        <p:spPr>
          <a:xfrm>
            <a:off x="582632" y="5795859"/>
            <a:ext cx="2578061" cy="5729024"/>
          </a:xfrm>
          <a:prstGeom prst="rect">
            <a:avLst/>
          </a:prstGeom>
        </p:spPr>
      </p:pic>
      <p:grpSp>
        <p:nvGrpSpPr>
          <p:cNvPr id="5" name="Group 5"/>
          <p:cNvGrpSpPr/>
          <p:nvPr/>
        </p:nvGrpSpPr>
        <p:grpSpPr>
          <a:xfrm rot="-10800000">
            <a:off x="4615552" y="7975744"/>
            <a:ext cx="9056897" cy="1369252"/>
            <a:chOff x="0" y="0"/>
            <a:chExt cx="8726847" cy="1319354"/>
          </a:xfrm>
        </p:grpSpPr>
        <p:sp>
          <p:nvSpPr>
            <p:cNvPr id="6" name="Freeform 6"/>
            <p:cNvSpPr/>
            <p:nvPr/>
          </p:nvSpPr>
          <p:spPr>
            <a:xfrm>
              <a:off x="0" y="-4262"/>
              <a:ext cx="8734593" cy="1325840"/>
            </a:xfrm>
            <a:custGeom>
              <a:avLst/>
              <a:gdLst/>
              <a:ahLst/>
              <a:cxnLst/>
              <a:rect l="l" t="t" r="r" b="b"/>
              <a:pathLst>
                <a:path w="8734593" h="1325840">
                  <a:moveTo>
                    <a:pt x="7795693" y="1314653"/>
                  </a:moveTo>
                  <a:cubicBezTo>
                    <a:pt x="7795693" y="1314653"/>
                    <a:pt x="7375940" y="1325840"/>
                    <a:pt x="6913356" y="1323219"/>
                  </a:cubicBezTo>
                  <a:cubicBezTo>
                    <a:pt x="3010009" y="1321056"/>
                    <a:pt x="1057073" y="1313232"/>
                    <a:pt x="1057073" y="1313232"/>
                  </a:cubicBezTo>
                  <a:cubicBezTo>
                    <a:pt x="812931" y="1304398"/>
                    <a:pt x="565145" y="1287416"/>
                    <a:pt x="398404" y="1229239"/>
                  </a:cubicBezTo>
                  <a:cubicBezTo>
                    <a:pt x="120505" y="1132277"/>
                    <a:pt x="0" y="954749"/>
                    <a:pt x="0" y="628876"/>
                  </a:cubicBezTo>
                  <a:lnTo>
                    <a:pt x="0" y="628873"/>
                  </a:lnTo>
                  <a:cubicBezTo>
                    <a:pt x="8536" y="440430"/>
                    <a:pt x="34263" y="311302"/>
                    <a:pt x="140291" y="225758"/>
                  </a:cubicBezTo>
                  <a:cubicBezTo>
                    <a:pt x="342602" y="62530"/>
                    <a:pt x="736658" y="7673"/>
                    <a:pt x="1155311" y="7673"/>
                  </a:cubicBezTo>
                  <a:cubicBezTo>
                    <a:pt x="1155311" y="7673"/>
                    <a:pt x="1551711" y="15681"/>
                    <a:pt x="5712987" y="7673"/>
                  </a:cubicBezTo>
                  <a:cubicBezTo>
                    <a:pt x="7157014" y="0"/>
                    <a:pt x="7620941" y="7673"/>
                    <a:pt x="7620941" y="7673"/>
                  </a:cubicBezTo>
                  <a:cubicBezTo>
                    <a:pt x="7989249" y="15152"/>
                    <a:pt x="8352561" y="84484"/>
                    <a:pt x="8550302" y="207066"/>
                  </a:cubicBezTo>
                  <a:cubicBezTo>
                    <a:pt x="8701319" y="300683"/>
                    <a:pt x="8734593" y="425358"/>
                    <a:pt x="8725453" y="628876"/>
                  </a:cubicBezTo>
                  <a:lnTo>
                    <a:pt x="8725453" y="628879"/>
                  </a:lnTo>
                  <a:cubicBezTo>
                    <a:pt x="8725453" y="1072714"/>
                    <a:pt x="8442456" y="1286812"/>
                    <a:pt x="7795693" y="1314653"/>
                  </a:cubicBezTo>
                  <a:close/>
                </a:path>
              </a:pathLst>
            </a:custGeom>
            <a:solidFill>
              <a:srgbClr val="844B36"/>
            </a:solidFill>
          </p:spPr>
        </p:sp>
      </p:grpSp>
      <p:sp>
        <p:nvSpPr>
          <p:cNvPr id="7" name="TextBox 7"/>
          <p:cNvSpPr txBox="1"/>
          <p:nvPr/>
        </p:nvSpPr>
        <p:spPr>
          <a:xfrm>
            <a:off x="4913145" y="8420023"/>
            <a:ext cx="8461709" cy="566420"/>
          </a:xfrm>
          <a:prstGeom prst="rect">
            <a:avLst/>
          </a:prstGeom>
        </p:spPr>
        <p:txBody>
          <a:bodyPr lIns="0" tIns="0" rIns="0" bIns="0" rtlCol="0" anchor="t">
            <a:spAutoFit/>
          </a:bodyPr>
          <a:lstStyle/>
          <a:p>
            <a:pPr algn="ctr">
              <a:lnSpc>
                <a:spcPts val="4299"/>
              </a:lnSpc>
            </a:pPr>
            <a:r>
              <a:rPr lang="en-US" sz="4299">
                <a:solidFill>
                  <a:srgbClr val="FFF2F9"/>
                </a:solidFill>
                <a:latin typeface="More Sugar Thin"/>
              </a:rPr>
              <a:t>Transportasi dan Komunikasi</a:t>
            </a:r>
          </a:p>
        </p:txBody>
      </p:sp>
      <p:pic>
        <p:nvPicPr>
          <p:cNvPr id="8" name="Picture 8"/>
          <p:cNvPicPr>
            <a:picLocks noChangeAspect="1"/>
          </p:cNvPicPr>
          <p:nvPr/>
        </p:nvPicPr>
        <p:blipFill>
          <a:blip r:embed="rId4"/>
          <a:srcRect/>
          <a:stretch>
            <a:fillRect/>
          </a:stretch>
        </p:blipFill>
        <p:spPr>
          <a:xfrm>
            <a:off x="11260443" y="-113253"/>
            <a:ext cx="6506502" cy="24155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a:off x="2198594" y="2197939"/>
            <a:ext cx="13890812" cy="7060361"/>
            <a:chOff x="0" y="0"/>
            <a:chExt cx="1773656" cy="901506"/>
          </a:xfrm>
        </p:grpSpPr>
        <p:sp>
          <p:nvSpPr>
            <p:cNvPr id="3" name="Freeform 3"/>
            <p:cNvSpPr/>
            <p:nvPr/>
          </p:nvSpPr>
          <p:spPr>
            <a:xfrm>
              <a:off x="0" y="0"/>
              <a:ext cx="1773656" cy="901506"/>
            </a:xfrm>
            <a:custGeom>
              <a:avLst/>
              <a:gdLst/>
              <a:ahLst/>
              <a:cxnLst/>
              <a:rect l="l" t="t" r="r" b="b"/>
              <a:pathLst>
                <a:path w="1773656" h="901506">
                  <a:moveTo>
                    <a:pt x="0" y="0"/>
                  </a:moveTo>
                  <a:lnTo>
                    <a:pt x="1773656" y="0"/>
                  </a:lnTo>
                  <a:lnTo>
                    <a:pt x="1773656" y="901506"/>
                  </a:lnTo>
                  <a:lnTo>
                    <a:pt x="0" y="901506"/>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64906" y="6955875"/>
            <a:ext cx="1848912" cy="3361658"/>
          </a:xfrm>
          <a:prstGeom prst="rect">
            <a:avLst/>
          </a:prstGeom>
        </p:spPr>
      </p:pic>
      <p:pic>
        <p:nvPicPr>
          <p:cNvPr id="5" name="Picture 5"/>
          <p:cNvPicPr>
            <a:picLocks noChangeAspect="1"/>
          </p:cNvPicPr>
          <p:nvPr/>
        </p:nvPicPr>
        <p:blipFill>
          <a:blip r:embed="rId3"/>
          <a:srcRect/>
          <a:stretch>
            <a:fillRect/>
          </a:stretch>
        </p:blipFill>
        <p:spPr>
          <a:xfrm>
            <a:off x="15688641" y="7577471"/>
            <a:ext cx="2046409" cy="3361658"/>
          </a:xfrm>
          <a:prstGeom prst="rect">
            <a:avLst/>
          </a:prstGeom>
        </p:spPr>
      </p:pic>
      <p:pic>
        <p:nvPicPr>
          <p:cNvPr id="6" name="Picture 6"/>
          <p:cNvPicPr>
            <a:picLocks noChangeAspect="1"/>
          </p:cNvPicPr>
          <p:nvPr/>
        </p:nvPicPr>
        <p:blipFill>
          <a:blip r:embed="rId4"/>
          <a:srcRect/>
          <a:stretch>
            <a:fillRect/>
          </a:stretch>
        </p:blipFill>
        <p:spPr>
          <a:xfrm>
            <a:off x="16768574" y="7075483"/>
            <a:ext cx="1932953" cy="3361658"/>
          </a:xfrm>
          <a:prstGeom prst="rect">
            <a:avLst/>
          </a:prstGeom>
        </p:spPr>
      </p:pic>
      <p:pic>
        <p:nvPicPr>
          <p:cNvPr id="7" name="Picture 7"/>
          <p:cNvPicPr>
            <a:picLocks noChangeAspect="1"/>
          </p:cNvPicPr>
          <p:nvPr/>
        </p:nvPicPr>
        <p:blipFill>
          <a:blip r:embed="rId5"/>
          <a:srcRect/>
          <a:stretch>
            <a:fillRect/>
          </a:stretch>
        </p:blipFill>
        <p:spPr>
          <a:xfrm>
            <a:off x="2878692" y="2794480"/>
            <a:ext cx="12530617" cy="5961833"/>
          </a:xfrm>
          <a:prstGeom prst="rect">
            <a:avLst/>
          </a:prstGeom>
        </p:spPr>
      </p:pic>
      <p:sp>
        <p:nvSpPr>
          <p:cNvPr id="8" name="TextBox 8"/>
          <p:cNvSpPr txBox="1"/>
          <p:nvPr/>
        </p:nvSpPr>
        <p:spPr>
          <a:xfrm>
            <a:off x="7398336" y="735388"/>
            <a:ext cx="3491328" cy="1232045"/>
          </a:xfrm>
          <a:prstGeom prst="rect">
            <a:avLst/>
          </a:prstGeom>
        </p:spPr>
        <p:txBody>
          <a:bodyPr lIns="0" tIns="0" rIns="0" bIns="0" rtlCol="0" anchor="t">
            <a:spAutoFit/>
          </a:bodyPr>
          <a:lstStyle/>
          <a:p>
            <a:pPr algn="ctr">
              <a:lnSpc>
                <a:spcPts val="8096"/>
              </a:lnSpc>
            </a:pPr>
            <a:r>
              <a:rPr lang="en-US" sz="8996" spc="179" dirty="0">
                <a:solidFill>
                  <a:srgbClr val="844B36"/>
                </a:solidFill>
                <a:latin typeface="More Sugar Thin"/>
              </a:rPr>
              <a:t>MAPS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a:off x="2198594" y="2197939"/>
            <a:ext cx="13890812" cy="7060361"/>
            <a:chOff x="0" y="0"/>
            <a:chExt cx="1773656" cy="901506"/>
          </a:xfrm>
        </p:grpSpPr>
        <p:sp>
          <p:nvSpPr>
            <p:cNvPr id="3" name="Freeform 3"/>
            <p:cNvSpPr/>
            <p:nvPr/>
          </p:nvSpPr>
          <p:spPr>
            <a:xfrm>
              <a:off x="0" y="0"/>
              <a:ext cx="1773656" cy="901506"/>
            </a:xfrm>
            <a:custGeom>
              <a:avLst/>
              <a:gdLst/>
              <a:ahLst/>
              <a:cxnLst/>
              <a:rect l="l" t="t" r="r" b="b"/>
              <a:pathLst>
                <a:path w="1773656" h="901506">
                  <a:moveTo>
                    <a:pt x="0" y="0"/>
                  </a:moveTo>
                  <a:lnTo>
                    <a:pt x="1773656" y="0"/>
                  </a:lnTo>
                  <a:lnTo>
                    <a:pt x="1773656" y="901506"/>
                  </a:lnTo>
                  <a:lnTo>
                    <a:pt x="0" y="901506"/>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64906" y="6955875"/>
            <a:ext cx="1848912" cy="3361658"/>
          </a:xfrm>
          <a:prstGeom prst="rect">
            <a:avLst/>
          </a:prstGeom>
        </p:spPr>
      </p:pic>
      <p:pic>
        <p:nvPicPr>
          <p:cNvPr id="5" name="Picture 5"/>
          <p:cNvPicPr>
            <a:picLocks noChangeAspect="1"/>
          </p:cNvPicPr>
          <p:nvPr/>
        </p:nvPicPr>
        <p:blipFill>
          <a:blip r:embed="rId3"/>
          <a:srcRect/>
          <a:stretch>
            <a:fillRect/>
          </a:stretch>
        </p:blipFill>
        <p:spPr>
          <a:xfrm>
            <a:off x="15688641" y="7577471"/>
            <a:ext cx="2046409" cy="3361658"/>
          </a:xfrm>
          <a:prstGeom prst="rect">
            <a:avLst/>
          </a:prstGeom>
        </p:spPr>
      </p:pic>
      <p:pic>
        <p:nvPicPr>
          <p:cNvPr id="6" name="Picture 6"/>
          <p:cNvPicPr>
            <a:picLocks noChangeAspect="1"/>
          </p:cNvPicPr>
          <p:nvPr/>
        </p:nvPicPr>
        <p:blipFill>
          <a:blip r:embed="rId4"/>
          <a:srcRect/>
          <a:stretch>
            <a:fillRect/>
          </a:stretch>
        </p:blipFill>
        <p:spPr>
          <a:xfrm>
            <a:off x="16768574" y="7075483"/>
            <a:ext cx="1932953" cy="3361658"/>
          </a:xfrm>
          <a:prstGeom prst="rect">
            <a:avLst/>
          </a:prstGeom>
        </p:spPr>
      </p:pic>
      <p:pic>
        <p:nvPicPr>
          <p:cNvPr id="7" name="Picture 7"/>
          <p:cNvPicPr>
            <a:picLocks noChangeAspect="1"/>
          </p:cNvPicPr>
          <p:nvPr/>
        </p:nvPicPr>
        <p:blipFill>
          <a:blip r:embed="rId5"/>
          <a:srcRect/>
          <a:stretch>
            <a:fillRect/>
          </a:stretch>
        </p:blipFill>
        <p:spPr>
          <a:xfrm>
            <a:off x="2878692" y="2765111"/>
            <a:ext cx="12530617" cy="5991201"/>
          </a:xfrm>
          <a:prstGeom prst="rect">
            <a:avLst/>
          </a:prstGeom>
        </p:spPr>
      </p:pic>
      <p:sp>
        <p:nvSpPr>
          <p:cNvPr id="8" name="TextBox 8"/>
          <p:cNvSpPr txBox="1"/>
          <p:nvPr/>
        </p:nvSpPr>
        <p:spPr>
          <a:xfrm>
            <a:off x="7376856" y="682851"/>
            <a:ext cx="3534287" cy="1231502"/>
          </a:xfrm>
          <a:prstGeom prst="rect">
            <a:avLst/>
          </a:prstGeom>
        </p:spPr>
        <p:txBody>
          <a:bodyPr lIns="0" tIns="0" rIns="0" bIns="0" rtlCol="0" anchor="t">
            <a:spAutoFit/>
          </a:bodyPr>
          <a:lstStyle/>
          <a:p>
            <a:pPr algn="ctr">
              <a:lnSpc>
                <a:spcPts val="8096"/>
              </a:lnSpc>
            </a:pPr>
            <a:r>
              <a:rPr lang="en-US" sz="8996" spc="179" dirty="0" err="1">
                <a:solidFill>
                  <a:srgbClr val="844B36"/>
                </a:solidFill>
                <a:latin typeface="More Sugar Thin"/>
              </a:rPr>
              <a:t>Grafik</a:t>
            </a:r>
            <a:endParaRPr lang="en-US" sz="8996" spc="179" dirty="0">
              <a:solidFill>
                <a:srgbClr val="844B36"/>
              </a:solidFill>
              <a:latin typeface="More Sugar Th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a:off x="2057401" y="1409701"/>
            <a:ext cx="14478000" cy="8243574"/>
            <a:chOff x="0" y="0"/>
            <a:chExt cx="1773656" cy="980353"/>
          </a:xfrm>
        </p:grpSpPr>
        <p:sp>
          <p:nvSpPr>
            <p:cNvPr id="3" name="Freeform 3"/>
            <p:cNvSpPr/>
            <p:nvPr/>
          </p:nvSpPr>
          <p:spPr>
            <a:xfrm>
              <a:off x="0" y="0"/>
              <a:ext cx="1773656" cy="980353"/>
            </a:xfrm>
            <a:custGeom>
              <a:avLst/>
              <a:gdLst/>
              <a:ahLst/>
              <a:cxnLst/>
              <a:rect l="l" t="t" r="r" b="b"/>
              <a:pathLst>
                <a:path w="1773656" h="980353">
                  <a:moveTo>
                    <a:pt x="0" y="0"/>
                  </a:moveTo>
                  <a:lnTo>
                    <a:pt x="1773656" y="0"/>
                  </a:lnTo>
                  <a:lnTo>
                    <a:pt x="1773656" y="980353"/>
                  </a:lnTo>
                  <a:lnTo>
                    <a:pt x="0" y="980353"/>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64906" y="6955875"/>
            <a:ext cx="1848912" cy="3361658"/>
          </a:xfrm>
          <a:prstGeom prst="rect">
            <a:avLst/>
          </a:prstGeom>
        </p:spPr>
      </p:pic>
      <p:pic>
        <p:nvPicPr>
          <p:cNvPr id="5" name="Picture 5"/>
          <p:cNvPicPr>
            <a:picLocks noChangeAspect="1"/>
          </p:cNvPicPr>
          <p:nvPr/>
        </p:nvPicPr>
        <p:blipFill>
          <a:blip r:embed="rId3"/>
          <a:srcRect/>
          <a:stretch>
            <a:fillRect/>
          </a:stretch>
        </p:blipFill>
        <p:spPr>
          <a:xfrm>
            <a:off x="15688641" y="7577471"/>
            <a:ext cx="2046409" cy="3361658"/>
          </a:xfrm>
          <a:prstGeom prst="rect">
            <a:avLst/>
          </a:prstGeom>
        </p:spPr>
      </p:pic>
      <p:pic>
        <p:nvPicPr>
          <p:cNvPr id="6" name="Picture 6"/>
          <p:cNvPicPr>
            <a:picLocks noChangeAspect="1"/>
          </p:cNvPicPr>
          <p:nvPr/>
        </p:nvPicPr>
        <p:blipFill>
          <a:blip r:embed="rId4"/>
          <a:srcRect/>
          <a:stretch>
            <a:fillRect/>
          </a:stretch>
        </p:blipFill>
        <p:spPr>
          <a:xfrm>
            <a:off x="16768574" y="7075483"/>
            <a:ext cx="1932953" cy="3361658"/>
          </a:xfrm>
          <a:prstGeom prst="rect">
            <a:avLst/>
          </a:prstGeom>
        </p:spPr>
      </p:pic>
      <p:pic>
        <p:nvPicPr>
          <p:cNvPr id="7" name="Picture 7"/>
          <p:cNvPicPr>
            <a:picLocks noChangeAspect="1"/>
          </p:cNvPicPr>
          <p:nvPr/>
        </p:nvPicPr>
        <p:blipFill>
          <a:blip r:embed="rId5"/>
          <a:srcRect/>
          <a:stretch>
            <a:fillRect/>
          </a:stretch>
        </p:blipFill>
        <p:spPr>
          <a:xfrm>
            <a:off x="3031092" y="1791893"/>
            <a:ext cx="12530617" cy="3915818"/>
          </a:xfrm>
          <a:prstGeom prst="rect">
            <a:avLst/>
          </a:prstGeom>
        </p:spPr>
      </p:pic>
      <p:pic>
        <p:nvPicPr>
          <p:cNvPr id="8" name="Picture 8"/>
          <p:cNvPicPr>
            <a:picLocks noChangeAspect="1"/>
          </p:cNvPicPr>
          <p:nvPr/>
        </p:nvPicPr>
        <p:blipFill>
          <a:blip r:embed="rId6"/>
          <a:srcRect/>
          <a:stretch>
            <a:fillRect/>
          </a:stretch>
        </p:blipFill>
        <p:spPr>
          <a:xfrm>
            <a:off x="3031091" y="5943536"/>
            <a:ext cx="12530617" cy="3299076"/>
          </a:xfrm>
          <a:prstGeom prst="rect">
            <a:avLst/>
          </a:prstGeom>
        </p:spPr>
      </p:pic>
      <p:sp>
        <p:nvSpPr>
          <p:cNvPr id="9" name="TextBox 9"/>
          <p:cNvSpPr txBox="1"/>
          <p:nvPr/>
        </p:nvSpPr>
        <p:spPr>
          <a:xfrm>
            <a:off x="7636754" y="432631"/>
            <a:ext cx="3014491" cy="1060184"/>
          </a:xfrm>
          <a:prstGeom prst="rect">
            <a:avLst/>
          </a:prstGeom>
        </p:spPr>
        <p:txBody>
          <a:bodyPr lIns="0" tIns="0" rIns="0" bIns="0" rtlCol="0" anchor="t">
            <a:spAutoFit/>
          </a:bodyPr>
          <a:lstStyle/>
          <a:p>
            <a:pPr algn="ctr">
              <a:lnSpc>
                <a:spcPts val="6905"/>
              </a:lnSpc>
            </a:pPr>
            <a:r>
              <a:rPr lang="en-US" sz="7673" spc="153" dirty="0" err="1">
                <a:solidFill>
                  <a:srgbClr val="844B36"/>
                </a:solidFill>
                <a:latin typeface="More Sugar Thin"/>
              </a:rPr>
              <a:t>Grafik</a:t>
            </a:r>
            <a:endParaRPr lang="en-US" sz="7673" spc="153" dirty="0">
              <a:solidFill>
                <a:srgbClr val="844B36"/>
              </a:solidFill>
              <a:latin typeface="More Sugar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a:off x="2198594" y="2197939"/>
            <a:ext cx="13890812" cy="7060361"/>
            <a:chOff x="0" y="0"/>
            <a:chExt cx="1773656" cy="901506"/>
          </a:xfrm>
        </p:grpSpPr>
        <p:sp>
          <p:nvSpPr>
            <p:cNvPr id="3" name="Freeform 3"/>
            <p:cNvSpPr/>
            <p:nvPr/>
          </p:nvSpPr>
          <p:spPr>
            <a:xfrm>
              <a:off x="0" y="0"/>
              <a:ext cx="1773656" cy="901506"/>
            </a:xfrm>
            <a:custGeom>
              <a:avLst/>
              <a:gdLst/>
              <a:ahLst/>
              <a:cxnLst/>
              <a:rect l="l" t="t" r="r" b="b"/>
              <a:pathLst>
                <a:path w="1773656" h="901506">
                  <a:moveTo>
                    <a:pt x="0" y="0"/>
                  </a:moveTo>
                  <a:lnTo>
                    <a:pt x="1773656" y="0"/>
                  </a:lnTo>
                  <a:lnTo>
                    <a:pt x="1773656" y="901506"/>
                  </a:lnTo>
                  <a:lnTo>
                    <a:pt x="0" y="901506"/>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64906" y="6955875"/>
            <a:ext cx="1848912" cy="3361658"/>
          </a:xfrm>
          <a:prstGeom prst="rect">
            <a:avLst/>
          </a:prstGeom>
        </p:spPr>
      </p:pic>
      <p:pic>
        <p:nvPicPr>
          <p:cNvPr id="5" name="Picture 5"/>
          <p:cNvPicPr>
            <a:picLocks noChangeAspect="1"/>
          </p:cNvPicPr>
          <p:nvPr/>
        </p:nvPicPr>
        <p:blipFill>
          <a:blip r:embed="rId3"/>
          <a:srcRect/>
          <a:stretch>
            <a:fillRect/>
          </a:stretch>
        </p:blipFill>
        <p:spPr>
          <a:xfrm>
            <a:off x="15688641" y="7577471"/>
            <a:ext cx="2046409" cy="3361658"/>
          </a:xfrm>
          <a:prstGeom prst="rect">
            <a:avLst/>
          </a:prstGeom>
        </p:spPr>
      </p:pic>
      <p:pic>
        <p:nvPicPr>
          <p:cNvPr id="6" name="Picture 6"/>
          <p:cNvPicPr>
            <a:picLocks noChangeAspect="1"/>
          </p:cNvPicPr>
          <p:nvPr/>
        </p:nvPicPr>
        <p:blipFill>
          <a:blip r:embed="rId4"/>
          <a:srcRect/>
          <a:stretch>
            <a:fillRect/>
          </a:stretch>
        </p:blipFill>
        <p:spPr>
          <a:xfrm>
            <a:off x="16768574" y="7075483"/>
            <a:ext cx="1932953" cy="3361658"/>
          </a:xfrm>
          <a:prstGeom prst="rect">
            <a:avLst/>
          </a:prstGeom>
        </p:spPr>
      </p:pic>
      <p:pic>
        <p:nvPicPr>
          <p:cNvPr id="7" name="Picture 7"/>
          <p:cNvPicPr>
            <a:picLocks noChangeAspect="1"/>
          </p:cNvPicPr>
          <p:nvPr/>
        </p:nvPicPr>
        <p:blipFill>
          <a:blip r:embed="rId5"/>
          <a:srcRect/>
          <a:stretch>
            <a:fillRect/>
          </a:stretch>
        </p:blipFill>
        <p:spPr>
          <a:xfrm>
            <a:off x="2878692" y="2825519"/>
            <a:ext cx="12530617" cy="5805200"/>
          </a:xfrm>
          <a:prstGeom prst="rect">
            <a:avLst/>
          </a:prstGeom>
        </p:spPr>
      </p:pic>
      <p:sp>
        <p:nvSpPr>
          <p:cNvPr id="8" name="TextBox 8"/>
          <p:cNvSpPr txBox="1"/>
          <p:nvPr/>
        </p:nvSpPr>
        <p:spPr>
          <a:xfrm>
            <a:off x="7376856" y="723900"/>
            <a:ext cx="3534287" cy="1231502"/>
          </a:xfrm>
          <a:prstGeom prst="rect">
            <a:avLst/>
          </a:prstGeom>
        </p:spPr>
        <p:txBody>
          <a:bodyPr lIns="0" tIns="0" rIns="0" bIns="0" rtlCol="0" anchor="t">
            <a:spAutoFit/>
          </a:bodyPr>
          <a:lstStyle/>
          <a:p>
            <a:pPr algn="ctr">
              <a:lnSpc>
                <a:spcPts val="8096"/>
              </a:lnSpc>
            </a:pPr>
            <a:r>
              <a:rPr lang="en-US" sz="8996" spc="179" dirty="0" err="1">
                <a:solidFill>
                  <a:srgbClr val="844B36"/>
                </a:solidFill>
                <a:latin typeface="More Sugar Thin"/>
              </a:rPr>
              <a:t>Grafik</a:t>
            </a:r>
            <a:endParaRPr lang="en-US" sz="8996" spc="179" dirty="0">
              <a:solidFill>
                <a:srgbClr val="844B36"/>
              </a:solidFill>
              <a:latin typeface="More Sugar Thi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a:off x="2198594" y="2197939"/>
            <a:ext cx="13890812" cy="7060361"/>
            <a:chOff x="0" y="0"/>
            <a:chExt cx="1773656" cy="901506"/>
          </a:xfrm>
        </p:grpSpPr>
        <p:sp>
          <p:nvSpPr>
            <p:cNvPr id="3" name="Freeform 3"/>
            <p:cNvSpPr/>
            <p:nvPr/>
          </p:nvSpPr>
          <p:spPr>
            <a:xfrm>
              <a:off x="0" y="0"/>
              <a:ext cx="1773656" cy="901506"/>
            </a:xfrm>
            <a:custGeom>
              <a:avLst/>
              <a:gdLst/>
              <a:ahLst/>
              <a:cxnLst/>
              <a:rect l="l" t="t" r="r" b="b"/>
              <a:pathLst>
                <a:path w="1773656" h="901506">
                  <a:moveTo>
                    <a:pt x="0" y="0"/>
                  </a:moveTo>
                  <a:lnTo>
                    <a:pt x="1773656" y="0"/>
                  </a:lnTo>
                  <a:lnTo>
                    <a:pt x="1773656" y="901506"/>
                  </a:lnTo>
                  <a:lnTo>
                    <a:pt x="0" y="901506"/>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64906" y="6955875"/>
            <a:ext cx="1848912" cy="3361658"/>
          </a:xfrm>
          <a:prstGeom prst="rect">
            <a:avLst/>
          </a:prstGeom>
        </p:spPr>
      </p:pic>
      <p:pic>
        <p:nvPicPr>
          <p:cNvPr id="5" name="Picture 5"/>
          <p:cNvPicPr>
            <a:picLocks noChangeAspect="1"/>
          </p:cNvPicPr>
          <p:nvPr/>
        </p:nvPicPr>
        <p:blipFill>
          <a:blip r:embed="rId3"/>
          <a:srcRect/>
          <a:stretch>
            <a:fillRect/>
          </a:stretch>
        </p:blipFill>
        <p:spPr>
          <a:xfrm>
            <a:off x="15688641" y="7577471"/>
            <a:ext cx="2046409" cy="3361658"/>
          </a:xfrm>
          <a:prstGeom prst="rect">
            <a:avLst/>
          </a:prstGeom>
        </p:spPr>
      </p:pic>
      <p:pic>
        <p:nvPicPr>
          <p:cNvPr id="6" name="Picture 6"/>
          <p:cNvPicPr>
            <a:picLocks noChangeAspect="1"/>
          </p:cNvPicPr>
          <p:nvPr/>
        </p:nvPicPr>
        <p:blipFill>
          <a:blip r:embed="rId4"/>
          <a:srcRect/>
          <a:stretch>
            <a:fillRect/>
          </a:stretch>
        </p:blipFill>
        <p:spPr>
          <a:xfrm>
            <a:off x="16768574" y="7075483"/>
            <a:ext cx="1932953" cy="3361658"/>
          </a:xfrm>
          <a:prstGeom prst="rect">
            <a:avLst/>
          </a:prstGeom>
        </p:spPr>
      </p:pic>
      <p:pic>
        <p:nvPicPr>
          <p:cNvPr id="7" name="Picture 7"/>
          <p:cNvPicPr>
            <a:picLocks noChangeAspect="1"/>
          </p:cNvPicPr>
          <p:nvPr/>
        </p:nvPicPr>
        <p:blipFill>
          <a:blip r:embed="rId5"/>
          <a:srcRect/>
          <a:stretch>
            <a:fillRect/>
          </a:stretch>
        </p:blipFill>
        <p:spPr>
          <a:xfrm>
            <a:off x="2878692" y="3170907"/>
            <a:ext cx="12530617" cy="3945186"/>
          </a:xfrm>
          <a:prstGeom prst="rect">
            <a:avLst/>
          </a:prstGeom>
        </p:spPr>
      </p:pic>
      <p:sp>
        <p:nvSpPr>
          <p:cNvPr id="8" name="TextBox 8"/>
          <p:cNvSpPr txBox="1"/>
          <p:nvPr/>
        </p:nvSpPr>
        <p:spPr>
          <a:xfrm>
            <a:off x="7376857" y="348929"/>
            <a:ext cx="3534287" cy="1231502"/>
          </a:xfrm>
          <a:prstGeom prst="rect">
            <a:avLst/>
          </a:prstGeom>
        </p:spPr>
        <p:txBody>
          <a:bodyPr lIns="0" tIns="0" rIns="0" bIns="0" rtlCol="0" anchor="t">
            <a:spAutoFit/>
          </a:bodyPr>
          <a:lstStyle/>
          <a:p>
            <a:pPr algn="ctr">
              <a:lnSpc>
                <a:spcPts val="8096"/>
              </a:lnSpc>
            </a:pPr>
            <a:r>
              <a:rPr lang="en-US" sz="8996" spc="179">
                <a:solidFill>
                  <a:srgbClr val="844B36"/>
                </a:solidFill>
                <a:latin typeface="More Sugar Thin"/>
              </a:rPr>
              <a:t>Grafik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a:off x="2198594" y="2197939"/>
            <a:ext cx="13890812" cy="7060361"/>
            <a:chOff x="0" y="0"/>
            <a:chExt cx="1773656" cy="901506"/>
          </a:xfrm>
        </p:grpSpPr>
        <p:sp>
          <p:nvSpPr>
            <p:cNvPr id="3" name="Freeform 3"/>
            <p:cNvSpPr/>
            <p:nvPr/>
          </p:nvSpPr>
          <p:spPr>
            <a:xfrm>
              <a:off x="0" y="0"/>
              <a:ext cx="1773656" cy="901506"/>
            </a:xfrm>
            <a:custGeom>
              <a:avLst/>
              <a:gdLst/>
              <a:ahLst/>
              <a:cxnLst/>
              <a:rect l="l" t="t" r="r" b="b"/>
              <a:pathLst>
                <a:path w="1773656" h="901506">
                  <a:moveTo>
                    <a:pt x="0" y="0"/>
                  </a:moveTo>
                  <a:lnTo>
                    <a:pt x="1773656" y="0"/>
                  </a:lnTo>
                  <a:lnTo>
                    <a:pt x="1773656" y="901506"/>
                  </a:lnTo>
                  <a:lnTo>
                    <a:pt x="0" y="901506"/>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64906" y="6955875"/>
            <a:ext cx="1848912" cy="3361658"/>
          </a:xfrm>
          <a:prstGeom prst="rect">
            <a:avLst/>
          </a:prstGeom>
        </p:spPr>
      </p:pic>
      <p:pic>
        <p:nvPicPr>
          <p:cNvPr id="5" name="Picture 5"/>
          <p:cNvPicPr>
            <a:picLocks noChangeAspect="1"/>
          </p:cNvPicPr>
          <p:nvPr/>
        </p:nvPicPr>
        <p:blipFill>
          <a:blip r:embed="rId3"/>
          <a:srcRect/>
          <a:stretch>
            <a:fillRect/>
          </a:stretch>
        </p:blipFill>
        <p:spPr>
          <a:xfrm>
            <a:off x="15688641" y="7577471"/>
            <a:ext cx="2046409" cy="3361658"/>
          </a:xfrm>
          <a:prstGeom prst="rect">
            <a:avLst/>
          </a:prstGeom>
        </p:spPr>
      </p:pic>
      <p:pic>
        <p:nvPicPr>
          <p:cNvPr id="6" name="Picture 6"/>
          <p:cNvPicPr>
            <a:picLocks noChangeAspect="1"/>
          </p:cNvPicPr>
          <p:nvPr/>
        </p:nvPicPr>
        <p:blipFill>
          <a:blip r:embed="rId4"/>
          <a:srcRect/>
          <a:stretch>
            <a:fillRect/>
          </a:stretch>
        </p:blipFill>
        <p:spPr>
          <a:xfrm>
            <a:off x="16768574" y="7075483"/>
            <a:ext cx="1932953" cy="3361658"/>
          </a:xfrm>
          <a:prstGeom prst="rect">
            <a:avLst/>
          </a:prstGeom>
        </p:spPr>
      </p:pic>
      <p:pic>
        <p:nvPicPr>
          <p:cNvPr id="7" name="Picture 7"/>
          <p:cNvPicPr>
            <a:picLocks noChangeAspect="1"/>
          </p:cNvPicPr>
          <p:nvPr/>
        </p:nvPicPr>
        <p:blipFill>
          <a:blip r:embed="rId5"/>
          <a:srcRect/>
          <a:stretch>
            <a:fillRect/>
          </a:stretch>
        </p:blipFill>
        <p:spPr>
          <a:xfrm>
            <a:off x="2878692" y="3137147"/>
            <a:ext cx="12530617" cy="4669613"/>
          </a:xfrm>
          <a:prstGeom prst="rect">
            <a:avLst/>
          </a:prstGeom>
        </p:spPr>
      </p:pic>
      <p:sp>
        <p:nvSpPr>
          <p:cNvPr id="8" name="TextBox 8"/>
          <p:cNvSpPr txBox="1"/>
          <p:nvPr/>
        </p:nvSpPr>
        <p:spPr>
          <a:xfrm>
            <a:off x="7376857" y="348929"/>
            <a:ext cx="3534287" cy="1231502"/>
          </a:xfrm>
          <a:prstGeom prst="rect">
            <a:avLst/>
          </a:prstGeom>
        </p:spPr>
        <p:txBody>
          <a:bodyPr lIns="0" tIns="0" rIns="0" bIns="0" rtlCol="0" anchor="t">
            <a:spAutoFit/>
          </a:bodyPr>
          <a:lstStyle/>
          <a:p>
            <a:pPr algn="ctr">
              <a:lnSpc>
                <a:spcPts val="8096"/>
              </a:lnSpc>
            </a:pPr>
            <a:r>
              <a:rPr lang="en-US" sz="8996" spc="179">
                <a:solidFill>
                  <a:srgbClr val="844B36"/>
                </a:solidFill>
                <a:latin typeface="More Sugar Thin"/>
              </a:rPr>
              <a:t>Grafik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a:off x="2198594" y="2197939"/>
            <a:ext cx="13890812" cy="7060361"/>
            <a:chOff x="0" y="0"/>
            <a:chExt cx="1773656" cy="901506"/>
          </a:xfrm>
        </p:grpSpPr>
        <p:sp>
          <p:nvSpPr>
            <p:cNvPr id="3" name="Freeform 3"/>
            <p:cNvSpPr/>
            <p:nvPr/>
          </p:nvSpPr>
          <p:spPr>
            <a:xfrm>
              <a:off x="0" y="0"/>
              <a:ext cx="1773656" cy="901506"/>
            </a:xfrm>
            <a:custGeom>
              <a:avLst/>
              <a:gdLst/>
              <a:ahLst/>
              <a:cxnLst/>
              <a:rect l="l" t="t" r="r" b="b"/>
              <a:pathLst>
                <a:path w="1773656" h="901506">
                  <a:moveTo>
                    <a:pt x="0" y="0"/>
                  </a:moveTo>
                  <a:lnTo>
                    <a:pt x="1773656" y="0"/>
                  </a:lnTo>
                  <a:lnTo>
                    <a:pt x="1773656" y="901506"/>
                  </a:lnTo>
                  <a:lnTo>
                    <a:pt x="0" y="901506"/>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64906" y="6955875"/>
            <a:ext cx="1848912" cy="3361658"/>
          </a:xfrm>
          <a:prstGeom prst="rect">
            <a:avLst/>
          </a:prstGeom>
        </p:spPr>
      </p:pic>
      <p:pic>
        <p:nvPicPr>
          <p:cNvPr id="5" name="Picture 5"/>
          <p:cNvPicPr>
            <a:picLocks noChangeAspect="1"/>
          </p:cNvPicPr>
          <p:nvPr/>
        </p:nvPicPr>
        <p:blipFill>
          <a:blip r:embed="rId3"/>
          <a:srcRect/>
          <a:stretch>
            <a:fillRect/>
          </a:stretch>
        </p:blipFill>
        <p:spPr>
          <a:xfrm>
            <a:off x="15688641" y="7577471"/>
            <a:ext cx="2046409" cy="3361658"/>
          </a:xfrm>
          <a:prstGeom prst="rect">
            <a:avLst/>
          </a:prstGeom>
        </p:spPr>
      </p:pic>
      <p:pic>
        <p:nvPicPr>
          <p:cNvPr id="6" name="Picture 6"/>
          <p:cNvPicPr>
            <a:picLocks noChangeAspect="1"/>
          </p:cNvPicPr>
          <p:nvPr/>
        </p:nvPicPr>
        <p:blipFill>
          <a:blip r:embed="rId4"/>
          <a:srcRect/>
          <a:stretch>
            <a:fillRect/>
          </a:stretch>
        </p:blipFill>
        <p:spPr>
          <a:xfrm>
            <a:off x="16768574" y="7075483"/>
            <a:ext cx="1932953" cy="3361658"/>
          </a:xfrm>
          <a:prstGeom prst="rect">
            <a:avLst/>
          </a:prstGeom>
        </p:spPr>
      </p:pic>
      <p:pic>
        <p:nvPicPr>
          <p:cNvPr id="7" name="Picture 7"/>
          <p:cNvPicPr>
            <a:picLocks noChangeAspect="1"/>
          </p:cNvPicPr>
          <p:nvPr/>
        </p:nvPicPr>
        <p:blipFill>
          <a:blip r:embed="rId5"/>
          <a:srcRect/>
          <a:stretch>
            <a:fillRect/>
          </a:stretch>
        </p:blipFill>
        <p:spPr>
          <a:xfrm>
            <a:off x="2878692" y="3290523"/>
            <a:ext cx="12530617" cy="4875193"/>
          </a:xfrm>
          <a:prstGeom prst="rect">
            <a:avLst/>
          </a:prstGeom>
        </p:spPr>
      </p:pic>
      <p:sp>
        <p:nvSpPr>
          <p:cNvPr id="8" name="TextBox 8"/>
          <p:cNvSpPr txBox="1"/>
          <p:nvPr/>
        </p:nvSpPr>
        <p:spPr>
          <a:xfrm>
            <a:off x="7376857" y="348929"/>
            <a:ext cx="3534287" cy="1231502"/>
          </a:xfrm>
          <a:prstGeom prst="rect">
            <a:avLst/>
          </a:prstGeom>
        </p:spPr>
        <p:txBody>
          <a:bodyPr lIns="0" tIns="0" rIns="0" bIns="0" rtlCol="0" anchor="t">
            <a:spAutoFit/>
          </a:bodyPr>
          <a:lstStyle/>
          <a:p>
            <a:pPr algn="ctr">
              <a:lnSpc>
                <a:spcPts val="8096"/>
              </a:lnSpc>
            </a:pPr>
            <a:r>
              <a:rPr lang="en-US" sz="8996" spc="179">
                <a:solidFill>
                  <a:srgbClr val="844B36"/>
                </a:solidFill>
                <a:latin typeface="More Sugar Thin"/>
              </a:rPr>
              <a:t>Grafik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a:off x="2198594" y="2197939"/>
            <a:ext cx="13890812" cy="7060361"/>
            <a:chOff x="0" y="0"/>
            <a:chExt cx="1773656" cy="901506"/>
          </a:xfrm>
        </p:grpSpPr>
        <p:sp>
          <p:nvSpPr>
            <p:cNvPr id="3" name="Freeform 3"/>
            <p:cNvSpPr/>
            <p:nvPr/>
          </p:nvSpPr>
          <p:spPr>
            <a:xfrm>
              <a:off x="0" y="0"/>
              <a:ext cx="1773656" cy="901506"/>
            </a:xfrm>
            <a:custGeom>
              <a:avLst/>
              <a:gdLst/>
              <a:ahLst/>
              <a:cxnLst/>
              <a:rect l="l" t="t" r="r" b="b"/>
              <a:pathLst>
                <a:path w="1773656" h="901506">
                  <a:moveTo>
                    <a:pt x="0" y="0"/>
                  </a:moveTo>
                  <a:lnTo>
                    <a:pt x="1773656" y="0"/>
                  </a:lnTo>
                  <a:lnTo>
                    <a:pt x="1773656" y="901506"/>
                  </a:lnTo>
                  <a:lnTo>
                    <a:pt x="0" y="901506"/>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64906" y="6955875"/>
            <a:ext cx="1848912" cy="3361658"/>
          </a:xfrm>
          <a:prstGeom prst="rect">
            <a:avLst/>
          </a:prstGeom>
        </p:spPr>
      </p:pic>
      <p:pic>
        <p:nvPicPr>
          <p:cNvPr id="5" name="Picture 5"/>
          <p:cNvPicPr>
            <a:picLocks noChangeAspect="1"/>
          </p:cNvPicPr>
          <p:nvPr/>
        </p:nvPicPr>
        <p:blipFill>
          <a:blip r:embed="rId3"/>
          <a:srcRect/>
          <a:stretch>
            <a:fillRect/>
          </a:stretch>
        </p:blipFill>
        <p:spPr>
          <a:xfrm>
            <a:off x="15688641" y="7577471"/>
            <a:ext cx="2046409" cy="3361658"/>
          </a:xfrm>
          <a:prstGeom prst="rect">
            <a:avLst/>
          </a:prstGeom>
        </p:spPr>
      </p:pic>
      <p:pic>
        <p:nvPicPr>
          <p:cNvPr id="6" name="Picture 6"/>
          <p:cNvPicPr>
            <a:picLocks noChangeAspect="1"/>
          </p:cNvPicPr>
          <p:nvPr/>
        </p:nvPicPr>
        <p:blipFill>
          <a:blip r:embed="rId4"/>
          <a:srcRect/>
          <a:stretch>
            <a:fillRect/>
          </a:stretch>
        </p:blipFill>
        <p:spPr>
          <a:xfrm>
            <a:off x="16768574" y="7075483"/>
            <a:ext cx="1932953" cy="3361658"/>
          </a:xfrm>
          <a:prstGeom prst="rect">
            <a:avLst/>
          </a:prstGeom>
        </p:spPr>
      </p:pic>
      <p:sp>
        <p:nvSpPr>
          <p:cNvPr id="8" name="TextBox 8"/>
          <p:cNvSpPr txBox="1"/>
          <p:nvPr/>
        </p:nvSpPr>
        <p:spPr>
          <a:xfrm>
            <a:off x="7376857" y="348929"/>
            <a:ext cx="3534287" cy="1231502"/>
          </a:xfrm>
          <a:prstGeom prst="rect">
            <a:avLst/>
          </a:prstGeom>
        </p:spPr>
        <p:txBody>
          <a:bodyPr lIns="0" tIns="0" rIns="0" bIns="0" rtlCol="0" anchor="t">
            <a:spAutoFit/>
          </a:bodyPr>
          <a:lstStyle/>
          <a:p>
            <a:pPr algn="ctr">
              <a:lnSpc>
                <a:spcPts val="8096"/>
              </a:lnSpc>
            </a:pPr>
            <a:r>
              <a:rPr lang="en-US" sz="8996" spc="179">
                <a:solidFill>
                  <a:srgbClr val="844B36"/>
                </a:solidFill>
                <a:latin typeface="More Sugar Thin"/>
              </a:rPr>
              <a:t>Grafik</a:t>
            </a:r>
          </a:p>
        </p:txBody>
      </p:sp>
      <p:pic>
        <p:nvPicPr>
          <p:cNvPr id="10" name="Gambar 9">
            <a:extLst>
              <a:ext uri="{FF2B5EF4-FFF2-40B4-BE49-F238E27FC236}">
                <a16:creationId xmlns:a16="http://schemas.microsoft.com/office/drawing/2014/main" id="{1B6536C9-35DF-AC76-2E3E-8F95C063E9EB}"/>
              </a:ext>
            </a:extLst>
          </p:cNvPr>
          <p:cNvPicPr>
            <a:picLocks noChangeAspect="1"/>
          </p:cNvPicPr>
          <p:nvPr/>
        </p:nvPicPr>
        <p:blipFill>
          <a:blip r:embed="rId5"/>
          <a:stretch>
            <a:fillRect/>
          </a:stretch>
        </p:blipFill>
        <p:spPr>
          <a:xfrm>
            <a:off x="3073088" y="2933700"/>
            <a:ext cx="12141824" cy="5391427"/>
          </a:xfrm>
          <a:prstGeom prst="rect">
            <a:avLst/>
          </a:prstGeom>
        </p:spPr>
      </p:pic>
    </p:spTree>
    <p:extLst>
      <p:ext uri="{BB962C8B-B14F-4D97-AF65-F5344CB8AC3E}">
        <p14:creationId xmlns:p14="http://schemas.microsoft.com/office/powerpoint/2010/main" val="753126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6D1"/>
        </a:solidFill>
        <a:effectLst/>
      </p:bgPr>
    </p:bg>
    <p:spTree>
      <p:nvGrpSpPr>
        <p:cNvPr id="1" name=""/>
        <p:cNvGrpSpPr/>
        <p:nvPr/>
      </p:nvGrpSpPr>
      <p:grpSpPr>
        <a:xfrm>
          <a:off x="0" y="0"/>
          <a:ext cx="0" cy="0"/>
          <a:chOff x="0" y="0"/>
          <a:chExt cx="0" cy="0"/>
        </a:xfrm>
      </p:grpSpPr>
      <p:grpSp>
        <p:nvGrpSpPr>
          <p:cNvPr id="2" name="Group 2"/>
          <p:cNvGrpSpPr/>
          <p:nvPr/>
        </p:nvGrpSpPr>
        <p:grpSpPr>
          <a:xfrm>
            <a:off x="1506629" y="1701846"/>
            <a:ext cx="15274742" cy="7556454"/>
            <a:chOff x="0" y="0"/>
            <a:chExt cx="2665134" cy="1318449"/>
          </a:xfrm>
        </p:grpSpPr>
        <p:sp>
          <p:nvSpPr>
            <p:cNvPr id="3" name="Freeform 3"/>
            <p:cNvSpPr/>
            <p:nvPr/>
          </p:nvSpPr>
          <p:spPr>
            <a:xfrm>
              <a:off x="0" y="0"/>
              <a:ext cx="2665134" cy="1318449"/>
            </a:xfrm>
            <a:custGeom>
              <a:avLst/>
              <a:gdLst/>
              <a:ahLst/>
              <a:cxnLst/>
              <a:rect l="l" t="t" r="r" b="b"/>
              <a:pathLst>
                <a:path w="2665134" h="1318449">
                  <a:moveTo>
                    <a:pt x="0" y="0"/>
                  </a:moveTo>
                  <a:lnTo>
                    <a:pt x="2665134" y="0"/>
                  </a:lnTo>
                  <a:lnTo>
                    <a:pt x="2665134" y="1318449"/>
                  </a:lnTo>
                  <a:lnTo>
                    <a:pt x="0" y="1318449"/>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7140430" y="105742"/>
            <a:ext cx="4120502" cy="2225071"/>
          </a:xfrm>
          <a:prstGeom prst="rect">
            <a:avLst/>
          </a:prstGeom>
        </p:spPr>
      </p:pic>
      <p:pic>
        <p:nvPicPr>
          <p:cNvPr id="5" name="Picture 5"/>
          <p:cNvPicPr>
            <a:picLocks noChangeAspect="1"/>
          </p:cNvPicPr>
          <p:nvPr/>
        </p:nvPicPr>
        <p:blipFill>
          <a:blip r:embed="rId3"/>
          <a:srcRect/>
          <a:stretch>
            <a:fillRect/>
          </a:stretch>
        </p:blipFill>
        <p:spPr>
          <a:xfrm>
            <a:off x="13939013" y="8510235"/>
            <a:ext cx="8697975" cy="4077176"/>
          </a:xfrm>
          <a:prstGeom prst="rect">
            <a:avLst/>
          </a:prstGeom>
        </p:spPr>
      </p:pic>
      <p:sp>
        <p:nvSpPr>
          <p:cNvPr id="6" name="TextBox 6"/>
          <p:cNvSpPr txBox="1"/>
          <p:nvPr/>
        </p:nvSpPr>
        <p:spPr>
          <a:xfrm>
            <a:off x="2170061" y="2707206"/>
            <a:ext cx="14109961" cy="5623573"/>
          </a:xfrm>
          <a:prstGeom prst="rect">
            <a:avLst/>
          </a:prstGeom>
        </p:spPr>
        <p:txBody>
          <a:bodyPr lIns="0" tIns="0" rIns="0" bIns="0" rtlCol="0" anchor="t">
            <a:spAutoFit/>
          </a:bodyPr>
          <a:lstStyle/>
          <a:p>
            <a:pPr algn="just">
              <a:lnSpc>
                <a:spcPts val="2637"/>
              </a:lnSpc>
            </a:pPr>
            <a:r>
              <a:rPr lang="en-US" sz="2637" spc="52">
                <a:solidFill>
                  <a:srgbClr val="9B4040"/>
                </a:solidFill>
                <a:latin typeface="More Sugar Thin"/>
              </a:rPr>
              <a:t>1.Dengan menggunakan dashboard informasi yang bersangkutan dengan transportasi dan komunikasi bisa diakses oleh masyarakat secara umum untuk wilayah Jawa Timur.</a:t>
            </a:r>
          </a:p>
          <a:p>
            <a:pPr algn="just">
              <a:lnSpc>
                <a:spcPts val="2637"/>
              </a:lnSpc>
            </a:pPr>
            <a:endParaRPr lang="en-US" sz="2637" spc="52">
              <a:solidFill>
                <a:srgbClr val="9B4040"/>
              </a:solidFill>
              <a:latin typeface="More Sugar Thin"/>
            </a:endParaRPr>
          </a:p>
          <a:p>
            <a:pPr algn="just">
              <a:lnSpc>
                <a:spcPts val="2637"/>
              </a:lnSpc>
            </a:pPr>
            <a:r>
              <a:rPr lang="en-US" sz="2637" spc="18">
                <a:solidFill>
                  <a:srgbClr val="9B4040"/>
                </a:solidFill>
                <a:latin typeface="Arimo"/>
              </a:rPr>
              <a:t>2.Dataset yang digunakan pada dashboard ini ada delapan, yaitu Panjang Jalan Berdasarkan Tingkat Kewenangan Pemerintahan, Panjang Jalan Berdasarkan Jenis Permukaan, Panjang Jalan Berdasarkan Kondisi Jalan, Kendaraan Bermotor yang Didaftarkan Menurut Kabupaten/Kota dan Jenis Kendaraan, Jumlah Penumpang Kereta Api, Jumlah Penumpang Pesawat Udara, Jumlah Kantor Pos Pembantu Menurut Kabupaten/Kota, Banyaknya Desa/Kelurahan Menurut Kabupaten/Kota dan Penerimaan Sinyal Internet Telepon Seluler.</a:t>
            </a:r>
          </a:p>
          <a:p>
            <a:pPr algn="just">
              <a:lnSpc>
                <a:spcPts val="2637"/>
              </a:lnSpc>
            </a:pPr>
            <a:endParaRPr lang="en-US" sz="2637" spc="18">
              <a:solidFill>
                <a:srgbClr val="9B4040"/>
              </a:solidFill>
              <a:latin typeface="Arimo"/>
            </a:endParaRPr>
          </a:p>
          <a:p>
            <a:pPr algn="just">
              <a:lnSpc>
                <a:spcPts val="2637"/>
              </a:lnSpc>
            </a:pPr>
            <a:r>
              <a:rPr lang="en-US" sz="2637" spc="18">
                <a:solidFill>
                  <a:srgbClr val="9B4040"/>
                </a:solidFill>
                <a:latin typeface="Arimo"/>
              </a:rPr>
              <a:t>3.Pada dashboard ini tertera tujuh informasi secara umum yakni profil Jawa Timur, informasi transportasi, informasi komunikasi, dan juga dataset.</a:t>
            </a:r>
          </a:p>
          <a:p>
            <a:pPr algn="just">
              <a:lnSpc>
                <a:spcPts val="2637"/>
              </a:lnSpc>
            </a:pPr>
            <a:r>
              <a:rPr lang="en-US" sz="2637" spc="18">
                <a:solidFill>
                  <a:srgbClr val="9B4040"/>
                </a:solidFill>
                <a:latin typeface="Arimo"/>
              </a:rPr>
              <a:t> </a:t>
            </a:r>
          </a:p>
          <a:p>
            <a:pPr algn="just">
              <a:lnSpc>
                <a:spcPts val="2637"/>
              </a:lnSpc>
            </a:pPr>
            <a:r>
              <a:rPr lang="en-US" sz="2637" spc="18">
                <a:solidFill>
                  <a:srgbClr val="9B4040"/>
                </a:solidFill>
                <a:latin typeface="Arimo"/>
              </a:rPr>
              <a:t>4.Pengguna dapat melakukan input sesuai yang diinginkan pengguna karena pada setiap sheet dashboard tersedia beberapa pilihan dengan fitur selectInput sehingga pengguna dapat mengetahui informasi secara lebih detail.</a:t>
            </a:r>
          </a:p>
          <a:p>
            <a:pPr algn="ctr">
              <a:lnSpc>
                <a:spcPts val="2637"/>
              </a:lnSpc>
            </a:pPr>
            <a:endParaRPr lang="en-US" sz="2637" spc="18">
              <a:solidFill>
                <a:srgbClr val="9B4040"/>
              </a:solidFill>
              <a:latin typeface="Arimo"/>
            </a:endParaRPr>
          </a:p>
        </p:txBody>
      </p:sp>
      <p:sp>
        <p:nvSpPr>
          <p:cNvPr id="7" name="TextBox 7"/>
          <p:cNvSpPr txBox="1"/>
          <p:nvPr/>
        </p:nvSpPr>
        <p:spPr>
          <a:xfrm>
            <a:off x="7140430" y="838887"/>
            <a:ext cx="4007139" cy="892131"/>
          </a:xfrm>
          <a:prstGeom prst="rect">
            <a:avLst/>
          </a:prstGeom>
        </p:spPr>
        <p:txBody>
          <a:bodyPr lIns="0" tIns="0" rIns="0" bIns="0" rtlCol="0" anchor="t">
            <a:spAutoFit/>
          </a:bodyPr>
          <a:lstStyle/>
          <a:p>
            <a:pPr algn="ctr">
              <a:lnSpc>
                <a:spcPts val="6761"/>
              </a:lnSpc>
            </a:pPr>
            <a:r>
              <a:rPr lang="en-US" sz="6761">
                <a:solidFill>
                  <a:srgbClr val="FFF2F9"/>
                </a:solidFill>
                <a:latin typeface="Bakerie"/>
              </a:rPr>
              <a:t>Kesimpulan</a:t>
            </a:r>
          </a:p>
        </p:txBody>
      </p:sp>
      <p:pic>
        <p:nvPicPr>
          <p:cNvPr id="8" name="Picture 8"/>
          <p:cNvPicPr>
            <a:picLocks noChangeAspect="1"/>
          </p:cNvPicPr>
          <p:nvPr/>
        </p:nvPicPr>
        <p:blipFill>
          <a:blip r:embed="rId4"/>
          <a:srcRect/>
          <a:stretch>
            <a:fillRect/>
          </a:stretch>
        </p:blipFill>
        <p:spPr>
          <a:xfrm>
            <a:off x="-315322" y="5143500"/>
            <a:ext cx="2688044" cy="57040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E6D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493543" y="1869905"/>
            <a:ext cx="11300913" cy="6102493"/>
          </a:xfrm>
          <a:prstGeom prst="rect">
            <a:avLst/>
          </a:prstGeom>
        </p:spPr>
      </p:pic>
      <p:sp>
        <p:nvSpPr>
          <p:cNvPr id="3" name="TextBox 3"/>
          <p:cNvSpPr txBox="1"/>
          <p:nvPr/>
        </p:nvSpPr>
        <p:spPr>
          <a:xfrm>
            <a:off x="5058977" y="4209263"/>
            <a:ext cx="8170046" cy="1764614"/>
          </a:xfrm>
          <a:prstGeom prst="rect">
            <a:avLst/>
          </a:prstGeom>
        </p:spPr>
        <p:txBody>
          <a:bodyPr lIns="0" tIns="0" rIns="0" bIns="0" rtlCol="0" anchor="t">
            <a:spAutoFit/>
          </a:bodyPr>
          <a:lstStyle/>
          <a:p>
            <a:pPr algn="ctr">
              <a:lnSpc>
                <a:spcPts val="12895"/>
              </a:lnSpc>
            </a:pPr>
            <a:r>
              <a:rPr lang="en-US" sz="14328" spc="286">
                <a:solidFill>
                  <a:srgbClr val="FFFFFF"/>
                </a:solidFill>
                <a:latin typeface="Bakerie"/>
              </a:rPr>
              <a:t>Thank You!</a:t>
            </a:r>
          </a:p>
        </p:txBody>
      </p:sp>
      <p:grpSp>
        <p:nvGrpSpPr>
          <p:cNvPr id="4" name="Group 4"/>
          <p:cNvGrpSpPr/>
          <p:nvPr/>
        </p:nvGrpSpPr>
        <p:grpSpPr>
          <a:xfrm rot="-10800000">
            <a:off x="5560455" y="7181919"/>
            <a:ext cx="7167091" cy="1235175"/>
            <a:chOff x="0" y="0"/>
            <a:chExt cx="7655540" cy="1319354"/>
          </a:xfrm>
        </p:grpSpPr>
        <p:sp>
          <p:nvSpPr>
            <p:cNvPr id="5" name="Freeform 5"/>
            <p:cNvSpPr/>
            <p:nvPr/>
          </p:nvSpPr>
          <p:spPr>
            <a:xfrm>
              <a:off x="0" y="-4262"/>
              <a:ext cx="7663285" cy="1325840"/>
            </a:xfrm>
            <a:custGeom>
              <a:avLst/>
              <a:gdLst/>
              <a:ahLst/>
              <a:cxnLst/>
              <a:rect l="l" t="t" r="r" b="b"/>
              <a:pathLst>
                <a:path w="7663285" h="1325840">
                  <a:moveTo>
                    <a:pt x="6724386" y="1314653"/>
                  </a:moveTo>
                  <a:cubicBezTo>
                    <a:pt x="6724386" y="1314653"/>
                    <a:pt x="6304633" y="1325840"/>
                    <a:pt x="5842048" y="1323219"/>
                  </a:cubicBezTo>
                  <a:cubicBezTo>
                    <a:pt x="2721468" y="1321056"/>
                    <a:pt x="1057073" y="1313232"/>
                    <a:pt x="1057073" y="1313232"/>
                  </a:cubicBezTo>
                  <a:cubicBezTo>
                    <a:pt x="812931" y="1304398"/>
                    <a:pt x="565145" y="1287416"/>
                    <a:pt x="398404" y="1229239"/>
                  </a:cubicBezTo>
                  <a:cubicBezTo>
                    <a:pt x="120505" y="1132277"/>
                    <a:pt x="0" y="954749"/>
                    <a:pt x="0" y="628876"/>
                  </a:cubicBezTo>
                  <a:lnTo>
                    <a:pt x="0" y="628873"/>
                  </a:lnTo>
                  <a:cubicBezTo>
                    <a:pt x="8536" y="440430"/>
                    <a:pt x="34263" y="311302"/>
                    <a:pt x="140291" y="225758"/>
                  </a:cubicBezTo>
                  <a:cubicBezTo>
                    <a:pt x="342602" y="62530"/>
                    <a:pt x="736658" y="7673"/>
                    <a:pt x="1155311" y="7673"/>
                  </a:cubicBezTo>
                  <a:cubicBezTo>
                    <a:pt x="1155311" y="7673"/>
                    <a:pt x="1551711" y="15681"/>
                    <a:pt x="4877204" y="7673"/>
                  </a:cubicBezTo>
                  <a:cubicBezTo>
                    <a:pt x="6085706" y="0"/>
                    <a:pt x="6549634" y="7673"/>
                    <a:pt x="6549634" y="7673"/>
                  </a:cubicBezTo>
                  <a:cubicBezTo>
                    <a:pt x="6917941" y="15152"/>
                    <a:pt x="7281254" y="84484"/>
                    <a:pt x="7478995" y="207066"/>
                  </a:cubicBezTo>
                  <a:cubicBezTo>
                    <a:pt x="7630011" y="300683"/>
                    <a:pt x="7663285" y="425358"/>
                    <a:pt x="7654145" y="628876"/>
                  </a:cubicBezTo>
                  <a:lnTo>
                    <a:pt x="7654145" y="628879"/>
                  </a:lnTo>
                  <a:cubicBezTo>
                    <a:pt x="7654145" y="1072714"/>
                    <a:pt x="7371149" y="1286812"/>
                    <a:pt x="6724386" y="1314653"/>
                  </a:cubicBezTo>
                  <a:close/>
                </a:path>
              </a:pathLst>
            </a:custGeom>
            <a:solidFill>
              <a:srgbClr val="844B36"/>
            </a:solidFill>
          </p:spPr>
        </p:sp>
      </p:grpSp>
      <p:sp>
        <p:nvSpPr>
          <p:cNvPr id="6" name="TextBox 6"/>
          <p:cNvSpPr txBox="1"/>
          <p:nvPr/>
        </p:nvSpPr>
        <p:spPr>
          <a:xfrm>
            <a:off x="6055250" y="7572054"/>
            <a:ext cx="6177500" cy="521582"/>
          </a:xfrm>
          <a:prstGeom prst="rect">
            <a:avLst/>
          </a:prstGeom>
        </p:spPr>
        <p:txBody>
          <a:bodyPr lIns="0" tIns="0" rIns="0" bIns="0" rtlCol="0" anchor="t">
            <a:spAutoFit/>
          </a:bodyPr>
          <a:lstStyle/>
          <a:p>
            <a:pPr algn="ctr">
              <a:lnSpc>
                <a:spcPts val="3878"/>
              </a:lnSpc>
            </a:pPr>
            <a:r>
              <a:rPr lang="en-US" sz="3878">
                <a:solidFill>
                  <a:srgbClr val="FFF2F9"/>
                </a:solidFill>
                <a:latin typeface="More Sugar Thin"/>
              </a:rPr>
              <a:t>Any Question?</a:t>
            </a:r>
          </a:p>
        </p:txBody>
      </p:sp>
      <p:pic>
        <p:nvPicPr>
          <p:cNvPr id="7" name="Picture 7"/>
          <p:cNvPicPr>
            <a:picLocks noChangeAspect="1"/>
          </p:cNvPicPr>
          <p:nvPr/>
        </p:nvPicPr>
        <p:blipFill>
          <a:blip r:embed="rId3"/>
          <a:srcRect/>
          <a:stretch>
            <a:fillRect/>
          </a:stretch>
        </p:blipFill>
        <p:spPr>
          <a:xfrm>
            <a:off x="5940355" y="8818753"/>
            <a:ext cx="6407290" cy="3692201"/>
          </a:xfrm>
          <a:prstGeom prst="rect">
            <a:avLst/>
          </a:prstGeom>
        </p:spPr>
      </p:pic>
      <p:pic>
        <p:nvPicPr>
          <p:cNvPr id="8" name="Picture 8"/>
          <p:cNvPicPr>
            <a:picLocks noChangeAspect="1"/>
          </p:cNvPicPr>
          <p:nvPr/>
        </p:nvPicPr>
        <p:blipFill>
          <a:blip r:embed="rId4"/>
          <a:srcRect/>
          <a:stretch>
            <a:fillRect/>
          </a:stretch>
        </p:blipFill>
        <p:spPr>
          <a:xfrm rot="-81170">
            <a:off x="2513208" y="1296854"/>
            <a:ext cx="4324917" cy="11461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6D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82233" y="3567735"/>
            <a:ext cx="15523535" cy="10012680"/>
          </a:xfrm>
          <a:prstGeom prst="rect">
            <a:avLst/>
          </a:prstGeom>
        </p:spPr>
      </p:pic>
      <p:pic>
        <p:nvPicPr>
          <p:cNvPr id="3" name="Picture 3"/>
          <p:cNvPicPr>
            <a:picLocks noChangeAspect="1"/>
          </p:cNvPicPr>
          <p:nvPr/>
        </p:nvPicPr>
        <p:blipFill>
          <a:blip r:embed="rId3"/>
          <a:srcRect/>
          <a:stretch>
            <a:fillRect/>
          </a:stretch>
        </p:blipFill>
        <p:spPr>
          <a:xfrm>
            <a:off x="12464364" y="-655876"/>
            <a:ext cx="4794936" cy="5135139"/>
          </a:xfrm>
          <a:prstGeom prst="rect">
            <a:avLst/>
          </a:prstGeom>
        </p:spPr>
      </p:pic>
      <p:pic>
        <p:nvPicPr>
          <p:cNvPr id="4" name="Picture 4"/>
          <p:cNvPicPr>
            <a:picLocks noChangeAspect="1"/>
          </p:cNvPicPr>
          <p:nvPr/>
        </p:nvPicPr>
        <p:blipFill>
          <a:blip r:embed="rId4"/>
          <a:srcRect/>
          <a:stretch>
            <a:fillRect/>
          </a:stretch>
        </p:blipFill>
        <p:spPr>
          <a:xfrm>
            <a:off x="5825569" y="2449531"/>
            <a:ext cx="6636863" cy="10410765"/>
          </a:xfrm>
          <a:prstGeom prst="rect">
            <a:avLst/>
          </a:prstGeom>
        </p:spPr>
      </p:pic>
      <p:sp>
        <p:nvSpPr>
          <p:cNvPr id="5" name="TextBox 5"/>
          <p:cNvSpPr txBox="1"/>
          <p:nvPr/>
        </p:nvSpPr>
        <p:spPr>
          <a:xfrm rot="158523">
            <a:off x="6642340" y="5146574"/>
            <a:ext cx="4347555" cy="1265539"/>
          </a:xfrm>
          <a:prstGeom prst="rect">
            <a:avLst/>
          </a:prstGeom>
        </p:spPr>
        <p:txBody>
          <a:bodyPr lIns="0" tIns="0" rIns="0" bIns="0" rtlCol="0" anchor="t">
            <a:spAutoFit/>
          </a:bodyPr>
          <a:lstStyle/>
          <a:p>
            <a:pPr algn="ctr">
              <a:lnSpc>
                <a:spcPts val="9131"/>
              </a:lnSpc>
            </a:pPr>
            <a:r>
              <a:rPr lang="en-US" sz="10145" spc="202" dirty="0">
                <a:solidFill>
                  <a:srgbClr val="FFFFFF"/>
                </a:solidFill>
                <a:latin typeface="Bakerie"/>
              </a:rPr>
              <a:t>Group </a:t>
            </a:r>
          </a:p>
        </p:txBody>
      </p:sp>
      <p:sp>
        <p:nvSpPr>
          <p:cNvPr id="6" name="TextBox 6"/>
          <p:cNvSpPr txBox="1"/>
          <p:nvPr/>
        </p:nvSpPr>
        <p:spPr>
          <a:xfrm>
            <a:off x="6397079" y="816893"/>
            <a:ext cx="5445249" cy="1632637"/>
          </a:xfrm>
          <a:prstGeom prst="rect">
            <a:avLst/>
          </a:prstGeom>
        </p:spPr>
        <p:txBody>
          <a:bodyPr lIns="0" tIns="0" rIns="0" bIns="0" rtlCol="0" anchor="t">
            <a:spAutoFit/>
          </a:bodyPr>
          <a:lstStyle/>
          <a:p>
            <a:pPr algn="ctr">
              <a:lnSpc>
                <a:spcPts val="7449"/>
              </a:lnSpc>
            </a:pPr>
            <a:r>
              <a:rPr lang="en-US" sz="7449">
                <a:solidFill>
                  <a:srgbClr val="844B36"/>
                </a:solidFill>
                <a:latin typeface="More Sugar Thin"/>
              </a:rPr>
              <a:t>Hello we 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6EAF9"/>
        </a:solidFill>
        <a:effectLst/>
      </p:bgPr>
    </p:bg>
    <p:spTree>
      <p:nvGrpSpPr>
        <p:cNvPr id="1" name=""/>
        <p:cNvGrpSpPr/>
        <p:nvPr/>
      </p:nvGrpSpPr>
      <p:grpSpPr>
        <a:xfrm>
          <a:off x="0" y="0"/>
          <a:ext cx="0" cy="0"/>
          <a:chOff x="0" y="0"/>
          <a:chExt cx="0" cy="0"/>
        </a:xfrm>
      </p:grpSpPr>
      <p:grpSp>
        <p:nvGrpSpPr>
          <p:cNvPr id="2" name="Group 2"/>
          <p:cNvGrpSpPr/>
          <p:nvPr/>
        </p:nvGrpSpPr>
        <p:grpSpPr>
          <a:xfrm>
            <a:off x="-554332" y="-433253"/>
            <a:ext cx="19492200" cy="9653171"/>
            <a:chOff x="0" y="0"/>
            <a:chExt cx="3400996" cy="1684284"/>
          </a:xfrm>
        </p:grpSpPr>
        <p:sp>
          <p:nvSpPr>
            <p:cNvPr id="3" name="Freeform 3"/>
            <p:cNvSpPr/>
            <p:nvPr/>
          </p:nvSpPr>
          <p:spPr>
            <a:xfrm>
              <a:off x="0" y="0"/>
              <a:ext cx="3400996" cy="1684283"/>
            </a:xfrm>
            <a:custGeom>
              <a:avLst/>
              <a:gdLst/>
              <a:ahLst/>
              <a:cxnLst/>
              <a:rect l="l" t="t" r="r" b="b"/>
              <a:pathLst>
                <a:path w="3400996" h="1684283">
                  <a:moveTo>
                    <a:pt x="0" y="0"/>
                  </a:moveTo>
                  <a:lnTo>
                    <a:pt x="3400996" y="0"/>
                  </a:lnTo>
                  <a:lnTo>
                    <a:pt x="3400996" y="1684283"/>
                  </a:lnTo>
                  <a:lnTo>
                    <a:pt x="0" y="1684283"/>
                  </a:lnTo>
                  <a:close/>
                </a:path>
              </a:pathLst>
            </a:custGeom>
            <a:solidFill>
              <a:srgbClr val="AAC9E1"/>
            </a:solidFill>
          </p:spPr>
        </p:sp>
      </p:grpSp>
      <p:pic>
        <p:nvPicPr>
          <p:cNvPr id="4" name="Picture 4"/>
          <p:cNvPicPr>
            <a:picLocks noChangeAspect="1"/>
          </p:cNvPicPr>
          <p:nvPr/>
        </p:nvPicPr>
        <p:blipFill>
          <a:blip r:embed="rId2"/>
          <a:srcRect/>
          <a:stretch>
            <a:fillRect/>
          </a:stretch>
        </p:blipFill>
        <p:spPr>
          <a:xfrm>
            <a:off x="1691552" y="5465314"/>
            <a:ext cx="5076697" cy="6191094"/>
          </a:xfrm>
          <a:prstGeom prst="rect">
            <a:avLst/>
          </a:prstGeom>
        </p:spPr>
      </p:pic>
      <p:pic>
        <p:nvPicPr>
          <p:cNvPr id="5" name="Picture 5"/>
          <p:cNvPicPr>
            <a:picLocks noChangeAspect="1"/>
          </p:cNvPicPr>
          <p:nvPr/>
        </p:nvPicPr>
        <p:blipFill>
          <a:blip r:embed="rId3"/>
          <a:srcRect/>
          <a:stretch>
            <a:fillRect/>
          </a:stretch>
        </p:blipFill>
        <p:spPr>
          <a:xfrm>
            <a:off x="4631860" y="1028700"/>
            <a:ext cx="9024281" cy="4873112"/>
          </a:xfrm>
          <a:prstGeom prst="rect">
            <a:avLst/>
          </a:prstGeom>
        </p:spPr>
      </p:pic>
      <p:grpSp>
        <p:nvGrpSpPr>
          <p:cNvPr id="6" name="Group 6"/>
          <p:cNvGrpSpPr>
            <a:grpSpLocks noChangeAspect="1"/>
          </p:cNvGrpSpPr>
          <p:nvPr/>
        </p:nvGrpSpPr>
        <p:grpSpPr>
          <a:xfrm>
            <a:off x="2510984" y="3828391"/>
            <a:ext cx="3273858" cy="3273845"/>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6666" b="-16666"/>
              </a:stretch>
            </a:blipFill>
          </p:spPr>
        </p:sp>
      </p:grpSp>
      <p:grpSp>
        <p:nvGrpSpPr>
          <p:cNvPr id="8" name="Group 8"/>
          <p:cNvGrpSpPr/>
          <p:nvPr/>
        </p:nvGrpSpPr>
        <p:grpSpPr>
          <a:xfrm rot="-10800000">
            <a:off x="761095" y="6372318"/>
            <a:ext cx="6773636" cy="1555375"/>
            <a:chOff x="0" y="0"/>
            <a:chExt cx="7020363" cy="1612029"/>
          </a:xfrm>
        </p:grpSpPr>
        <p:sp>
          <p:nvSpPr>
            <p:cNvPr id="9" name="Freeform 9"/>
            <p:cNvSpPr/>
            <p:nvPr/>
          </p:nvSpPr>
          <p:spPr>
            <a:xfrm>
              <a:off x="0" y="-4262"/>
              <a:ext cx="7028109" cy="1618514"/>
            </a:xfrm>
            <a:custGeom>
              <a:avLst/>
              <a:gdLst/>
              <a:ahLst/>
              <a:cxnLst/>
              <a:rect l="l" t="t" r="r" b="b"/>
              <a:pathLst>
                <a:path w="7028109" h="1618514">
                  <a:moveTo>
                    <a:pt x="6089210" y="1607327"/>
                  </a:moveTo>
                  <a:cubicBezTo>
                    <a:pt x="6089210" y="1607327"/>
                    <a:pt x="5669457" y="1618514"/>
                    <a:pt x="5206872" y="1615893"/>
                  </a:cubicBezTo>
                  <a:cubicBezTo>
                    <a:pt x="2550392" y="1613730"/>
                    <a:pt x="1057073" y="1605906"/>
                    <a:pt x="1057073" y="1605906"/>
                  </a:cubicBezTo>
                  <a:cubicBezTo>
                    <a:pt x="812931" y="1597072"/>
                    <a:pt x="565145" y="1580090"/>
                    <a:pt x="398404" y="1521913"/>
                  </a:cubicBezTo>
                  <a:cubicBezTo>
                    <a:pt x="120505" y="1424951"/>
                    <a:pt x="0" y="1247423"/>
                    <a:pt x="0" y="712393"/>
                  </a:cubicBezTo>
                  <a:lnTo>
                    <a:pt x="0" y="712388"/>
                  </a:lnTo>
                  <a:cubicBezTo>
                    <a:pt x="8536" y="440430"/>
                    <a:pt x="34263" y="311302"/>
                    <a:pt x="140291" y="225758"/>
                  </a:cubicBezTo>
                  <a:cubicBezTo>
                    <a:pt x="342602" y="62530"/>
                    <a:pt x="736658" y="7673"/>
                    <a:pt x="1155311" y="7673"/>
                  </a:cubicBezTo>
                  <a:cubicBezTo>
                    <a:pt x="1155311" y="7673"/>
                    <a:pt x="1551711" y="15681"/>
                    <a:pt x="4381671" y="7673"/>
                  </a:cubicBezTo>
                  <a:cubicBezTo>
                    <a:pt x="5450530" y="0"/>
                    <a:pt x="5914458" y="7673"/>
                    <a:pt x="5914458" y="7673"/>
                  </a:cubicBezTo>
                  <a:cubicBezTo>
                    <a:pt x="6282765" y="15152"/>
                    <a:pt x="6646078" y="84484"/>
                    <a:pt x="6843818" y="207066"/>
                  </a:cubicBezTo>
                  <a:cubicBezTo>
                    <a:pt x="6994835" y="300683"/>
                    <a:pt x="7028109" y="425358"/>
                    <a:pt x="7018969" y="712393"/>
                  </a:cubicBezTo>
                  <a:lnTo>
                    <a:pt x="7018969" y="712398"/>
                  </a:lnTo>
                  <a:cubicBezTo>
                    <a:pt x="7018969" y="1365388"/>
                    <a:pt x="6735973" y="1579486"/>
                    <a:pt x="6089210" y="1607327"/>
                  </a:cubicBezTo>
                  <a:close/>
                </a:path>
              </a:pathLst>
            </a:custGeom>
            <a:solidFill>
              <a:srgbClr val="844B36"/>
            </a:solidFill>
          </p:spPr>
        </p:sp>
      </p:grpSp>
      <p:pic>
        <p:nvPicPr>
          <p:cNvPr id="10" name="Picture 10"/>
          <p:cNvPicPr>
            <a:picLocks noChangeAspect="1"/>
          </p:cNvPicPr>
          <p:nvPr/>
        </p:nvPicPr>
        <p:blipFill>
          <a:blip r:embed="rId2"/>
          <a:srcRect/>
          <a:stretch>
            <a:fillRect/>
          </a:stretch>
        </p:blipFill>
        <p:spPr>
          <a:xfrm>
            <a:off x="11070109" y="5465314"/>
            <a:ext cx="5076697" cy="6191094"/>
          </a:xfrm>
          <a:prstGeom prst="rect">
            <a:avLst/>
          </a:prstGeom>
        </p:spPr>
      </p:pic>
      <p:grpSp>
        <p:nvGrpSpPr>
          <p:cNvPr id="11" name="Group 11"/>
          <p:cNvGrpSpPr>
            <a:grpSpLocks noChangeAspect="1"/>
          </p:cNvGrpSpPr>
          <p:nvPr/>
        </p:nvGrpSpPr>
        <p:grpSpPr>
          <a:xfrm>
            <a:off x="11945905" y="3828391"/>
            <a:ext cx="3273858" cy="3273845"/>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6666" b="-16666"/>
              </a:stretch>
            </a:blipFill>
          </p:spPr>
        </p:sp>
      </p:grpSp>
      <p:sp>
        <p:nvSpPr>
          <p:cNvPr id="13" name="TextBox 13"/>
          <p:cNvSpPr txBox="1"/>
          <p:nvPr/>
        </p:nvSpPr>
        <p:spPr>
          <a:xfrm>
            <a:off x="1028700" y="6670681"/>
            <a:ext cx="6657656" cy="1034850"/>
          </a:xfrm>
          <a:prstGeom prst="rect">
            <a:avLst/>
          </a:prstGeom>
        </p:spPr>
        <p:txBody>
          <a:bodyPr lIns="0" tIns="0" rIns="0" bIns="0" rtlCol="0" anchor="t">
            <a:spAutoFit/>
          </a:bodyPr>
          <a:lstStyle/>
          <a:p>
            <a:pPr algn="ctr">
              <a:lnSpc>
                <a:spcPts val="3997"/>
              </a:lnSpc>
            </a:pPr>
            <a:r>
              <a:rPr lang="en-US" sz="3997">
                <a:solidFill>
                  <a:srgbClr val="FFF2F9"/>
                </a:solidFill>
                <a:latin typeface="More Sugar Thin"/>
              </a:rPr>
              <a:t>Farsya Riyanti Azzahra</a:t>
            </a:r>
          </a:p>
          <a:p>
            <a:pPr algn="ctr">
              <a:lnSpc>
                <a:spcPts val="3997"/>
              </a:lnSpc>
            </a:pPr>
            <a:r>
              <a:rPr lang="en-US" sz="3997">
                <a:solidFill>
                  <a:srgbClr val="FFF2F9"/>
                </a:solidFill>
                <a:latin typeface="More Sugar Thin"/>
              </a:rPr>
              <a:t>(5003201134)</a:t>
            </a:r>
          </a:p>
        </p:txBody>
      </p:sp>
      <p:sp>
        <p:nvSpPr>
          <p:cNvPr id="14" name="TextBox 14"/>
          <p:cNvSpPr txBox="1"/>
          <p:nvPr/>
        </p:nvSpPr>
        <p:spPr>
          <a:xfrm>
            <a:off x="5739720" y="2361424"/>
            <a:ext cx="7128012" cy="2379243"/>
          </a:xfrm>
          <a:prstGeom prst="rect">
            <a:avLst/>
          </a:prstGeom>
        </p:spPr>
        <p:txBody>
          <a:bodyPr lIns="0" tIns="0" rIns="0" bIns="0" rtlCol="0" anchor="t">
            <a:spAutoFit/>
          </a:bodyPr>
          <a:lstStyle/>
          <a:p>
            <a:pPr algn="ctr">
              <a:lnSpc>
                <a:spcPts val="9154"/>
              </a:lnSpc>
            </a:pPr>
            <a:r>
              <a:rPr lang="en-US" sz="9154">
                <a:solidFill>
                  <a:srgbClr val="FFFFFF"/>
                </a:solidFill>
                <a:latin typeface="More Sugar Thin"/>
              </a:rPr>
              <a:t>Meet </a:t>
            </a:r>
          </a:p>
          <a:p>
            <a:pPr algn="ctr">
              <a:lnSpc>
                <a:spcPts val="9154"/>
              </a:lnSpc>
            </a:pPr>
            <a:r>
              <a:rPr lang="en-US" sz="9154">
                <a:solidFill>
                  <a:srgbClr val="FFFFFF"/>
                </a:solidFill>
                <a:latin typeface="More Sugar Thin"/>
              </a:rPr>
              <a:t>The Creator</a:t>
            </a:r>
          </a:p>
        </p:txBody>
      </p:sp>
      <p:pic>
        <p:nvPicPr>
          <p:cNvPr id="15" name="Picture 15"/>
          <p:cNvPicPr>
            <a:picLocks noChangeAspect="1"/>
          </p:cNvPicPr>
          <p:nvPr/>
        </p:nvPicPr>
        <p:blipFill>
          <a:blip r:embed="rId6"/>
          <a:srcRect/>
          <a:stretch>
            <a:fillRect/>
          </a:stretch>
        </p:blipFill>
        <p:spPr>
          <a:xfrm>
            <a:off x="0" y="-269958"/>
            <a:ext cx="6768249" cy="2597316"/>
          </a:xfrm>
          <a:prstGeom prst="rect">
            <a:avLst/>
          </a:prstGeom>
        </p:spPr>
      </p:pic>
      <p:pic>
        <p:nvPicPr>
          <p:cNvPr id="16" name="Picture 16"/>
          <p:cNvPicPr>
            <a:picLocks noChangeAspect="1"/>
          </p:cNvPicPr>
          <p:nvPr/>
        </p:nvPicPr>
        <p:blipFill>
          <a:blip r:embed="rId6"/>
          <a:srcRect/>
          <a:stretch>
            <a:fillRect/>
          </a:stretch>
        </p:blipFill>
        <p:spPr>
          <a:xfrm>
            <a:off x="11415315" y="0"/>
            <a:ext cx="6768249" cy="2597316"/>
          </a:xfrm>
          <a:prstGeom prst="rect">
            <a:avLst/>
          </a:prstGeom>
        </p:spPr>
      </p:pic>
      <p:grpSp>
        <p:nvGrpSpPr>
          <p:cNvPr id="17" name="Group 17"/>
          <p:cNvGrpSpPr/>
          <p:nvPr/>
        </p:nvGrpSpPr>
        <p:grpSpPr>
          <a:xfrm rot="-10800000">
            <a:off x="10120203" y="6372318"/>
            <a:ext cx="6773636" cy="1555375"/>
            <a:chOff x="0" y="0"/>
            <a:chExt cx="7020363" cy="1612029"/>
          </a:xfrm>
        </p:grpSpPr>
        <p:sp>
          <p:nvSpPr>
            <p:cNvPr id="18" name="Freeform 18"/>
            <p:cNvSpPr/>
            <p:nvPr/>
          </p:nvSpPr>
          <p:spPr>
            <a:xfrm>
              <a:off x="0" y="-4262"/>
              <a:ext cx="7028109" cy="1618514"/>
            </a:xfrm>
            <a:custGeom>
              <a:avLst/>
              <a:gdLst/>
              <a:ahLst/>
              <a:cxnLst/>
              <a:rect l="l" t="t" r="r" b="b"/>
              <a:pathLst>
                <a:path w="7028109" h="1618514">
                  <a:moveTo>
                    <a:pt x="6089210" y="1607327"/>
                  </a:moveTo>
                  <a:cubicBezTo>
                    <a:pt x="6089210" y="1607327"/>
                    <a:pt x="5669457" y="1618514"/>
                    <a:pt x="5206872" y="1615893"/>
                  </a:cubicBezTo>
                  <a:cubicBezTo>
                    <a:pt x="2550392" y="1613730"/>
                    <a:pt x="1057073" y="1605906"/>
                    <a:pt x="1057073" y="1605906"/>
                  </a:cubicBezTo>
                  <a:cubicBezTo>
                    <a:pt x="812931" y="1597072"/>
                    <a:pt x="565145" y="1580090"/>
                    <a:pt x="398404" y="1521913"/>
                  </a:cubicBezTo>
                  <a:cubicBezTo>
                    <a:pt x="120505" y="1424951"/>
                    <a:pt x="0" y="1247423"/>
                    <a:pt x="0" y="712393"/>
                  </a:cubicBezTo>
                  <a:lnTo>
                    <a:pt x="0" y="712388"/>
                  </a:lnTo>
                  <a:cubicBezTo>
                    <a:pt x="8536" y="440430"/>
                    <a:pt x="34263" y="311302"/>
                    <a:pt x="140291" y="225758"/>
                  </a:cubicBezTo>
                  <a:cubicBezTo>
                    <a:pt x="342602" y="62530"/>
                    <a:pt x="736658" y="7673"/>
                    <a:pt x="1155311" y="7673"/>
                  </a:cubicBezTo>
                  <a:cubicBezTo>
                    <a:pt x="1155311" y="7673"/>
                    <a:pt x="1551711" y="15681"/>
                    <a:pt x="4381671" y="7673"/>
                  </a:cubicBezTo>
                  <a:cubicBezTo>
                    <a:pt x="5450530" y="0"/>
                    <a:pt x="5914458" y="7673"/>
                    <a:pt x="5914458" y="7673"/>
                  </a:cubicBezTo>
                  <a:cubicBezTo>
                    <a:pt x="6282765" y="15152"/>
                    <a:pt x="6646078" y="84484"/>
                    <a:pt x="6843818" y="207066"/>
                  </a:cubicBezTo>
                  <a:cubicBezTo>
                    <a:pt x="6994835" y="300683"/>
                    <a:pt x="7028109" y="425358"/>
                    <a:pt x="7018969" y="712393"/>
                  </a:cubicBezTo>
                  <a:lnTo>
                    <a:pt x="7018969" y="712398"/>
                  </a:lnTo>
                  <a:cubicBezTo>
                    <a:pt x="7018969" y="1365388"/>
                    <a:pt x="6735973" y="1579486"/>
                    <a:pt x="6089210" y="1607327"/>
                  </a:cubicBezTo>
                  <a:close/>
                </a:path>
              </a:pathLst>
            </a:custGeom>
            <a:solidFill>
              <a:srgbClr val="844B36"/>
            </a:solidFill>
          </p:spPr>
        </p:sp>
      </p:grpSp>
      <p:sp>
        <p:nvSpPr>
          <p:cNvPr id="19" name="TextBox 19"/>
          <p:cNvSpPr txBox="1"/>
          <p:nvPr/>
        </p:nvSpPr>
        <p:spPr>
          <a:xfrm>
            <a:off x="10387808" y="6670681"/>
            <a:ext cx="6657656" cy="1034850"/>
          </a:xfrm>
          <a:prstGeom prst="rect">
            <a:avLst/>
          </a:prstGeom>
        </p:spPr>
        <p:txBody>
          <a:bodyPr lIns="0" tIns="0" rIns="0" bIns="0" rtlCol="0" anchor="t">
            <a:spAutoFit/>
          </a:bodyPr>
          <a:lstStyle/>
          <a:p>
            <a:pPr algn="ctr">
              <a:lnSpc>
                <a:spcPts val="3997"/>
              </a:lnSpc>
            </a:pPr>
            <a:r>
              <a:rPr lang="en-US" sz="3997">
                <a:solidFill>
                  <a:srgbClr val="FFF2F9"/>
                </a:solidFill>
                <a:latin typeface="More Sugar Thin"/>
              </a:rPr>
              <a:t>Putri Nisrina Az-zahra</a:t>
            </a:r>
          </a:p>
          <a:p>
            <a:pPr algn="ctr">
              <a:lnSpc>
                <a:spcPts val="3997"/>
              </a:lnSpc>
            </a:pPr>
            <a:r>
              <a:rPr lang="en-US" sz="3997">
                <a:solidFill>
                  <a:srgbClr val="FFF2F9"/>
                </a:solidFill>
                <a:latin typeface="More Sugar Thin"/>
              </a:rPr>
              <a:t>(5003201158)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6D1"/>
        </a:solidFill>
        <a:effectLst/>
      </p:bgPr>
    </p:bg>
    <p:spTree>
      <p:nvGrpSpPr>
        <p:cNvPr id="1" name=""/>
        <p:cNvGrpSpPr/>
        <p:nvPr/>
      </p:nvGrpSpPr>
      <p:grpSpPr>
        <a:xfrm>
          <a:off x="0" y="0"/>
          <a:ext cx="0" cy="0"/>
          <a:chOff x="0" y="0"/>
          <a:chExt cx="0" cy="0"/>
        </a:xfrm>
      </p:grpSpPr>
      <p:grpSp>
        <p:nvGrpSpPr>
          <p:cNvPr id="2" name="Group 2"/>
          <p:cNvGrpSpPr/>
          <p:nvPr/>
        </p:nvGrpSpPr>
        <p:grpSpPr>
          <a:xfrm>
            <a:off x="1506629" y="1701846"/>
            <a:ext cx="15274742" cy="7556454"/>
            <a:chOff x="0" y="0"/>
            <a:chExt cx="2665134" cy="1318449"/>
          </a:xfrm>
        </p:grpSpPr>
        <p:sp>
          <p:nvSpPr>
            <p:cNvPr id="3" name="Freeform 3"/>
            <p:cNvSpPr/>
            <p:nvPr/>
          </p:nvSpPr>
          <p:spPr>
            <a:xfrm>
              <a:off x="0" y="0"/>
              <a:ext cx="2665134" cy="1318449"/>
            </a:xfrm>
            <a:custGeom>
              <a:avLst/>
              <a:gdLst/>
              <a:ahLst/>
              <a:cxnLst/>
              <a:rect l="l" t="t" r="r" b="b"/>
              <a:pathLst>
                <a:path w="2665134" h="1318449">
                  <a:moveTo>
                    <a:pt x="0" y="0"/>
                  </a:moveTo>
                  <a:lnTo>
                    <a:pt x="2665134" y="0"/>
                  </a:lnTo>
                  <a:lnTo>
                    <a:pt x="2665134" y="1318449"/>
                  </a:lnTo>
                  <a:lnTo>
                    <a:pt x="0" y="1318449"/>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6887930" y="483568"/>
            <a:ext cx="4512140" cy="2436556"/>
          </a:xfrm>
          <a:prstGeom prst="rect">
            <a:avLst/>
          </a:prstGeom>
        </p:spPr>
      </p:pic>
      <p:pic>
        <p:nvPicPr>
          <p:cNvPr id="5" name="Picture 5"/>
          <p:cNvPicPr>
            <a:picLocks noChangeAspect="1"/>
          </p:cNvPicPr>
          <p:nvPr/>
        </p:nvPicPr>
        <p:blipFill>
          <a:blip r:embed="rId3"/>
          <a:srcRect/>
          <a:stretch>
            <a:fillRect/>
          </a:stretch>
        </p:blipFill>
        <p:spPr>
          <a:xfrm>
            <a:off x="13013866" y="7719859"/>
            <a:ext cx="8697975" cy="4077176"/>
          </a:xfrm>
          <a:prstGeom prst="rect">
            <a:avLst/>
          </a:prstGeom>
        </p:spPr>
      </p:pic>
      <p:sp>
        <p:nvSpPr>
          <p:cNvPr id="6" name="TextBox 6"/>
          <p:cNvSpPr txBox="1"/>
          <p:nvPr/>
        </p:nvSpPr>
        <p:spPr>
          <a:xfrm>
            <a:off x="4341895" y="3744759"/>
            <a:ext cx="9604209" cy="3975100"/>
          </a:xfrm>
          <a:prstGeom prst="rect">
            <a:avLst/>
          </a:prstGeom>
        </p:spPr>
        <p:txBody>
          <a:bodyPr lIns="0" tIns="0" rIns="0" bIns="0" rtlCol="0" anchor="t">
            <a:spAutoFit/>
          </a:bodyPr>
          <a:lstStyle/>
          <a:p>
            <a:pPr algn="just">
              <a:lnSpc>
                <a:spcPts val="3500"/>
              </a:lnSpc>
            </a:pPr>
            <a:r>
              <a:rPr lang="en-US" sz="3500" spc="70">
                <a:solidFill>
                  <a:srgbClr val="9B4040"/>
                </a:solidFill>
                <a:latin typeface="More Sugar Thin"/>
              </a:rPr>
              <a:t> Dengan banyaknya data yang tersedia khususnya di bidang transportasi dan komunikasi, maka dari itu dashboard ini hadir agar pembaca mudah menggunakan data yang ada untuk keperluan pribadi/instansi (misal, analisis data). Data yang ditampilkan tidak hanya berasal dari Provinsi Jawa Timur, tetapi beserta kabupaten/kota nya pula.</a:t>
            </a:r>
          </a:p>
          <a:p>
            <a:pPr algn="ctr">
              <a:lnSpc>
                <a:spcPts val="3500"/>
              </a:lnSpc>
            </a:pPr>
            <a:endParaRPr lang="en-US" sz="3500" spc="70">
              <a:solidFill>
                <a:srgbClr val="9B4040"/>
              </a:solidFill>
              <a:latin typeface="More Sugar Thin"/>
            </a:endParaRPr>
          </a:p>
        </p:txBody>
      </p:sp>
      <p:sp>
        <p:nvSpPr>
          <p:cNvPr id="7" name="TextBox 7"/>
          <p:cNvSpPr txBox="1"/>
          <p:nvPr/>
        </p:nvSpPr>
        <p:spPr>
          <a:xfrm>
            <a:off x="7140430" y="895587"/>
            <a:ext cx="4007139" cy="1745867"/>
          </a:xfrm>
          <a:prstGeom prst="rect">
            <a:avLst/>
          </a:prstGeom>
        </p:spPr>
        <p:txBody>
          <a:bodyPr lIns="0" tIns="0" rIns="0" bIns="0" rtlCol="0" anchor="t">
            <a:spAutoFit/>
          </a:bodyPr>
          <a:lstStyle/>
          <a:p>
            <a:pPr algn="ctr">
              <a:lnSpc>
                <a:spcPts val="6761"/>
              </a:lnSpc>
            </a:pPr>
            <a:r>
              <a:rPr lang="en-US" sz="6761">
                <a:solidFill>
                  <a:srgbClr val="FFF2F9"/>
                </a:solidFill>
                <a:latin typeface="Bakerie"/>
              </a:rPr>
              <a:t>Latar</a:t>
            </a:r>
          </a:p>
          <a:p>
            <a:pPr algn="ctr">
              <a:lnSpc>
                <a:spcPts val="6761"/>
              </a:lnSpc>
            </a:pPr>
            <a:r>
              <a:rPr lang="en-US" sz="6761">
                <a:solidFill>
                  <a:srgbClr val="FFF2F9"/>
                </a:solidFill>
                <a:latin typeface="Bakerie"/>
              </a:rPr>
              <a:t>Belakang</a:t>
            </a:r>
          </a:p>
        </p:txBody>
      </p:sp>
      <p:pic>
        <p:nvPicPr>
          <p:cNvPr id="8" name="Picture 8"/>
          <p:cNvPicPr>
            <a:picLocks noChangeAspect="1"/>
          </p:cNvPicPr>
          <p:nvPr/>
        </p:nvPicPr>
        <p:blipFill>
          <a:blip r:embed="rId4"/>
          <a:srcRect/>
          <a:stretch>
            <a:fillRect/>
          </a:stretch>
        </p:blipFill>
        <p:spPr>
          <a:xfrm>
            <a:off x="-315322" y="5143500"/>
            <a:ext cx="2688044" cy="5704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rot="-234539">
            <a:off x="3385654" y="2428857"/>
            <a:ext cx="10969119" cy="6646286"/>
            <a:chOff x="0" y="0"/>
            <a:chExt cx="1913890" cy="1159643"/>
          </a:xfrm>
        </p:grpSpPr>
        <p:sp>
          <p:nvSpPr>
            <p:cNvPr id="3" name="Freeform 3"/>
            <p:cNvSpPr/>
            <p:nvPr/>
          </p:nvSpPr>
          <p:spPr>
            <a:xfrm>
              <a:off x="0" y="0"/>
              <a:ext cx="1913890" cy="1159643"/>
            </a:xfrm>
            <a:custGeom>
              <a:avLst/>
              <a:gdLst/>
              <a:ahLst/>
              <a:cxnLst/>
              <a:rect l="l" t="t" r="r" b="b"/>
              <a:pathLst>
                <a:path w="1913890" h="1159643">
                  <a:moveTo>
                    <a:pt x="0" y="0"/>
                  </a:moveTo>
                  <a:lnTo>
                    <a:pt x="1913890" y="0"/>
                  </a:lnTo>
                  <a:lnTo>
                    <a:pt x="1913890" y="1159643"/>
                  </a:lnTo>
                  <a:lnTo>
                    <a:pt x="0" y="1159643"/>
                  </a:lnTo>
                  <a:close/>
                </a:path>
              </a:pathLst>
            </a:custGeom>
            <a:solidFill>
              <a:srgbClr val="FFFFFF"/>
            </a:solidFill>
          </p:spPr>
        </p:sp>
      </p:grpSp>
      <p:sp>
        <p:nvSpPr>
          <p:cNvPr id="4" name="AutoShape 4"/>
          <p:cNvSpPr/>
          <p:nvPr/>
        </p:nvSpPr>
        <p:spPr>
          <a:xfrm rot="-234539">
            <a:off x="4238963" y="3834986"/>
            <a:ext cx="9005075" cy="0"/>
          </a:xfrm>
          <a:prstGeom prst="line">
            <a:avLst/>
          </a:prstGeom>
          <a:ln w="66675" cap="flat">
            <a:solidFill>
              <a:srgbClr val="000000"/>
            </a:solidFill>
            <a:prstDash val="solid"/>
            <a:headEnd type="none" w="sm" len="sm"/>
            <a:tailEnd type="none" w="sm" len="sm"/>
          </a:ln>
        </p:spPr>
      </p:sp>
      <p:sp>
        <p:nvSpPr>
          <p:cNvPr id="5" name="AutoShape 5"/>
          <p:cNvSpPr/>
          <p:nvPr/>
        </p:nvSpPr>
        <p:spPr>
          <a:xfrm rot="-234539">
            <a:off x="4238963" y="5092370"/>
            <a:ext cx="9005075" cy="0"/>
          </a:xfrm>
          <a:prstGeom prst="line">
            <a:avLst/>
          </a:prstGeom>
          <a:ln w="66675" cap="flat">
            <a:solidFill>
              <a:srgbClr val="000000"/>
            </a:solidFill>
            <a:prstDash val="solid"/>
            <a:headEnd type="none" w="sm" len="sm"/>
            <a:tailEnd type="none" w="sm" len="sm"/>
          </a:ln>
        </p:spPr>
      </p:sp>
      <p:sp>
        <p:nvSpPr>
          <p:cNvPr id="6" name="AutoShape 6"/>
          <p:cNvSpPr/>
          <p:nvPr/>
        </p:nvSpPr>
        <p:spPr>
          <a:xfrm rot="-234539">
            <a:off x="4367676" y="6058869"/>
            <a:ext cx="9005075" cy="0"/>
          </a:xfrm>
          <a:prstGeom prst="line">
            <a:avLst/>
          </a:prstGeom>
          <a:ln w="66675" cap="flat">
            <a:solidFill>
              <a:srgbClr val="000000"/>
            </a:solidFill>
            <a:prstDash val="solid"/>
            <a:headEnd type="none" w="sm" len="sm"/>
            <a:tailEnd type="none" w="sm" len="sm"/>
          </a:ln>
        </p:spPr>
      </p:sp>
      <p:sp>
        <p:nvSpPr>
          <p:cNvPr id="7" name="AutoShape 7"/>
          <p:cNvSpPr/>
          <p:nvPr/>
        </p:nvSpPr>
        <p:spPr>
          <a:xfrm rot="-5660620">
            <a:off x="3104541" y="5916135"/>
            <a:ext cx="4394215" cy="0"/>
          </a:xfrm>
          <a:prstGeom prst="line">
            <a:avLst/>
          </a:prstGeom>
          <a:ln w="66675" cap="flat">
            <a:solidFill>
              <a:srgbClr val="000000"/>
            </a:solidFill>
            <a:prstDash val="solid"/>
            <a:headEnd type="none" w="sm" len="sm"/>
            <a:tailEnd type="none" w="sm" len="sm"/>
          </a:ln>
        </p:spPr>
      </p:sp>
      <p:sp>
        <p:nvSpPr>
          <p:cNvPr id="8" name="AutoShape 8"/>
          <p:cNvSpPr/>
          <p:nvPr/>
        </p:nvSpPr>
        <p:spPr>
          <a:xfrm rot="-234539">
            <a:off x="4513987" y="6997319"/>
            <a:ext cx="9005075" cy="0"/>
          </a:xfrm>
          <a:prstGeom prst="line">
            <a:avLst/>
          </a:prstGeom>
          <a:ln w="66675" cap="flat">
            <a:solidFill>
              <a:srgbClr val="000000"/>
            </a:solidFill>
            <a:prstDash val="solid"/>
            <a:headEnd type="none" w="sm" len="sm"/>
            <a:tailEnd type="none" w="sm" len="sm"/>
          </a:ln>
        </p:spPr>
      </p:sp>
      <p:sp>
        <p:nvSpPr>
          <p:cNvPr id="9" name="TextBox 9"/>
          <p:cNvSpPr txBox="1"/>
          <p:nvPr/>
        </p:nvSpPr>
        <p:spPr>
          <a:xfrm rot="-234539">
            <a:off x="4536351" y="4487839"/>
            <a:ext cx="623923" cy="537779"/>
          </a:xfrm>
          <a:prstGeom prst="rect">
            <a:avLst/>
          </a:prstGeom>
        </p:spPr>
        <p:txBody>
          <a:bodyPr lIns="0" tIns="0" rIns="0" bIns="0" rtlCol="0" anchor="t">
            <a:spAutoFit/>
          </a:bodyPr>
          <a:lstStyle/>
          <a:p>
            <a:pPr>
              <a:lnSpc>
                <a:spcPts val="4480"/>
              </a:lnSpc>
            </a:pPr>
            <a:r>
              <a:rPr lang="en-US" sz="3200">
                <a:solidFill>
                  <a:srgbClr val="000000"/>
                </a:solidFill>
                <a:latin typeface="More Sugar Thin"/>
              </a:rPr>
              <a:t>1 </a:t>
            </a:r>
          </a:p>
        </p:txBody>
      </p:sp>
      <p:sp>
        <p:nvSpPr>
          <p:cNvPr id="10" name="TextBox 10"/>
          <p:cNvSpPr txBox="1"/>
          <p:nvPr/>
        </p:nvSpPr>
        <p:spPr>
          <a:xfrm rot="-234539">
            <a:off x="4536351" y="5533759"/>
            <a:ext cx="623923" cy="537779"/>
          </a:xfrm>
          <a:prstGeom prst="rect">
            <a:avLst/>
          </a:prstGeom>
        </p:spPr>
        <p:txBody>
          <a:bodyPr lIns="0" tIns="0" rIns="0" bIns="0" rtlCol="0" anchor="t">
            <a:spAutoFit/>
          </a:bodyPr>
          <a:lstStyle/>
          <a:p>
            <a:pPr>
              <a:lnSpc>
                <a:spcPts val="4480"/>
              </a:lnSpc>
            </a:pPr>
            <a:r>
              <a:rPr lang="en-US" sz="3200">
                <a:solidFill>
                  <a:srgbClr val="000000"/>
                </a:solidFill>
                <a:latin typeface="More Sugar Thin"/>
              </a:rPr>
              <a:t>2</a:t>
            </a:r>
          </a:p>
        </p:txBody>
      </p:sp>
      <p:sp>
        <p:nvSpPr>
          <p:cNvPr id="11" name="TextBox 11"/>
          <p:cNvSpPr txBox="1"/>
          <p:nvPr/>
        </p:nvSpPr>
        <p:spPr>
          <a:xfrm rot="-234539">
            <a:off x="4660573" y="6576984"/>
            <a:ext cx="623923" cy="537779"/>
          </a:xfrm>
          <a:prstGeom prst="rect">
            <a:avLst/>
          </a:prstGeom>
        </p:spPr>
        <p:txBody>
          <a:bodyPr lIns="0" tIns="0" rIns="0" bIns="0" rtlCol="0" anchor="t">
            <a:spAutoFit/>
          </a:bodyPr>
          <a:lstStyle/>
          <a:p>
            <a:pPr>
              <a:lnSpc>
                <a:spcPts val="4480"/>
              </a:lnSpc>
            </a:pPr>
            <a:r>
              <a:rPr lang="en-US" sz="3200">
                <a:solidFill>
                  <a:srgbClr val="000000"/>
                </a:solidFill>
                <a:latin typeface="More Sugar Thin"/>
              </a:rPr>
              <a:t>3</a:t>
            </a:r>
          </a:p>
        </p:txBody>
      </p:sp>
      <p:sp>
        <p:nvSpPr>
          <p:cNvPr id="12" name="TextBox 12"/>
          <p:cNvSpPr txBox="1"/>
          <p:nvPr/>
        </p:nvSpPr>
        <p:spPr>
          <a:xfrm rot="-234539">
            <a:off x="4720868" y="7515434"/>
            <a:ext cx="623923" cy="537779"/>
          </a:xfrm>
          <a:prstGeom prst="rect">
            <a:avLst/>
          </a:prstGeom>
        </p:spPr>
        <p:txBody>
          <a:bodyPr lIns="0" tIns="0" rIns="0" bIns="0" rtlCol="0" anchor="t">
            <a:spAutoFit/>
          </a:bodyPr>
          <a:lstStyle/>
          <a:p>
            <a:pPr>
              <a:lnSpc>
                <a:spcPts val="4480"/>
              </a:lnSpc>
            </a:pPr>
            <a:r>
              <a:rPr lang="en-US" sz="3200">
                <a:solidFill>
                  <a:srgbClr val="000000"/>
                </a:solidFill>
                <a:latin typeface="More Sugar Thin"/>
              </a:rPr>
              <a:t>4</a:t>
            </a:r>
          </a:p>
        </p:txBody>
      </p:sp>
      <p:sp>
        <p:nvSpPr>
          <p:cNvPr id="13" name="TextBox 13"/>
          <p:cNvSpPr txBox="1"/>
          <p:nvPr/>
        </p:nvSpPr>
        <p:spPr>
          <a:xfrm rot="-234539">
            <a:off x="5392458" y="3978518"/>
            <a:ext cx="8265567" cy="979551"/>
          </a:xfrm>
          <a:prstGeom prst="rect">
            <a:avLst/>
          </a:prstGeom>
        </p:spPr>
        <p:txBody>
          <a:bodyPr lIns="0" tIns="0" rIns="0" bIns="0" rtlCol="0" anchor="t">
            <a:spAutoFit/>
          </a:bodyPr>
          <a:lstStyle/>
          <a:p>
            <a:pPr>
              <a:lnSpc>
                <a:spcPts val="2591"/>
              </a:lnSpc>
            </a:pPr>
            <a:r>
              <a:rPr lang="en-US" sz="2399">
                <a:solidFill>
                  <a:srgbClr val="000000"/>
                </a:solidFill>
                <a:latin typeface="More Sugar Thin"/>
              </a:rPr>
              <a:t>Merancang dashboard untuk mengetahui informasi yang bersangkutan dengan transportasi dan komunikasi di wilayah Jawa Timur.</a:t>
            </a:r>
          </a:p>
        </p:txBody>
      </p:sp>
      <p:sp>
        <p:nvSpPr>
          <p:cNvPr id="14" name="TextBox 14"/>
          <p:cNvSpPr txBox="1"/>
          <p:nvPr/>
        </p:nvSpPr>
        <p:spPr>
          <a:xfrm rot="-234539">
            <a:off x="5457528" y="5232319"/>
            <a:ext cx="8503140" cy="649097"/>
          </a:xfrm>
          <a:prstGeom prst="rect">
            <a:avLst/>
          </a:prstGeom>
        </p:spPr>
        <p:txBody>
          <a:bodyPr lIns="0" tIns="0" rIns="0" bIns="0" rtlCol="0" anchor="t">
            <a:spAutoFit/>
          </a:bodyPr>
          <a:lstStyle/>
          <a:p>
            <a:pPr>
              <a:lnSpc>
                <a:spcPts val="2599"/>
              </a:lnSpc>
            </a:pPr>
            <a:r>
              <a:rPr lang="en-US" sz="2300">
                <a:solidFill>
                  <a:srgbClr val="000000"/>
                </a:solidFill>
                <a:latin typeface="More Sugar Thin"/>
              </a:rPr>
              <a:t>Mengetahui kondisi jalan sebagai sarana transportasi di wilayah Jawa Timur.</a:t>
            </a:r>
          </a:p>
        </p:txBody>
      </p:sp>
      <p:sp>
        <p:nvSpPr>
          <p:cNvPr id="15" name="TextBox 15"/>
          <p:cNvSpPr txBox="1"/>
          <p:nvPr/>
        </p:nvSpPr>
        <p:spPr>
          <a:xfrm rot="-234539">
            <a:off x="5543696" y="6202973"/>
            <a:ext cx="8298981" cy="705612"/>
          </a:xfrm>
          <a:prstGeom prst="rect">
            <a:avLst/>
          </a:prstGeom>
        </p:spPr>
        <p:txBody>
          <a:bodyPr lIns="0" tIns="0" rIns="0" bIns="0" rtlCol="0" anchor="t">
            <a:spAutoFit/>
          </a:bodyPr>
          <a:lstStyle/>
          <a:p>
            <a:pPr>
              <a:lnSpc>
                <a:spcPts val="2829"/>
              </a:lnSpc>
            </a:pPr>
            <a:r>
              <a:rPr lang="en-US" sz="2300">
                <a:solidFill>
                  <a:srgbClr val="000000"/>
                </a:solidFill>
                <a:latin typeface="More Sugar Thin"/>
              </a:rPr>
              <a:t>Memonitor jumlah penumpang baik kendaraan pribadi maupun kendaraan umum dari tahun ke tahun.</a:t>
            </a:r>
          </a:p>
        </p:txBody>
      </p:sp>
      <p:sp>
        <p:nvSpPr>
          <p:cNvPr id="16" name="TextBox 16"/>
          <p:cNvSpPr txBox="1"/>
          <p:nvPr/>
        </p:nvSpPr>
        <p:spPr>
          <a:xfrm rot="-234539">
            <a:off x="5629838" y="7109766"/>
            <a:ext cx="8326375" cy="789305"/>
          </a:xfrm>
          <a:prstGeom prst="rect">
            <a:avLst/>
          </a:prstGeom>
        </p:spPr>
        <p:txBody>
          <a:bodyPr lIns="0" tIns="0" rIns="0" bIns="0" rtlCol="0" anchor="t">
            <a:spAutoFit/>
          </a:bodyPr>
          <a:lstStyle/>
          <a:p>
            <a:pPr>
              <a:lnSpc>
                <a:spcPts val="3220"/>
              </a:lnSpc>
              <a:spcBef>
                <a:spcPct val="0"/>
              </a:spcBef>
            </a:pPr>
            <a:r>
              <a:rPr lang="en-US" sz="2300">
                <a:solidFill>
                  <a:srgbClr val="000000"/>
                </a:solidFill>
                <a:latin typeface="More Sugar Thin"/>
              </a:rPr>
              <a:t>Mengetahui perkembangan di bidang komunikasi di wilayah Jawa Timur.</a:t>
            </a:r>
          </a:p>
        </p:txBody>
      </p:sp>
      <p:pic>
        <p:nvPicPr>
          <p:cNvPr id="17" name="Picture 17"/>
          <p:cNvPicPr>
            <a:picLocks noChangeAspect="1"/>
          </p:cNvPicPr>
          <p:nvPr/>
        </p:nvPicPr>
        <p:blipFill>
          <a:blip r:embed="rId2"/>
          <a:srcRect/>
          <a:stretch>
            <a:fillRect/>
          </a:stretch>
        </p:blipFill>
        <p:spPr>
          <a:xfrm rot="-389145">
            <a:off x="6520185" y="1134956"/>
            <a:ext cx="4023811" cy="2172858"/>
          </a:xfrm>
          <a:prstGeom prst="rect">
            <a:avLst/>
          </a:prstGeom>
        </p:spPr>
      </p:pic>
      <p:sp>
        <p:nvSpPr>
          <p:cNvPr id="18" name="TextBox 18"/>
          <p:cNvSpPr txBox="1"/>
          <p:nvPr/>
        </p:nvSpPr>
        <p:spPr>
          <a:xfrm rot="-261110">
            <a:off x="6871979" y="1855446"/>
            <a:ext cx="3275893" cy="855400"/>
          </a:xfrm>
          <a:prstGeom prst="rect">
            <a:avLst/>
          </a:prstGeom>
        </p:spPr>
        <p:txBody>
          <a:bodyPr lIns="0" tIns="0" rIns="0" bIns="0" rtlCol="0" anchor="t">
            <a:spAutoFit/>
          </a:bodyPr>
          <a:lstStyle/>
          <a:p>
            <a:pPr algn="ctr">
              <a:lnSpc>
                <a:spcPts val="6456"/>
              </a:lnSpc>
            </a:pPr>
            <a:r>
              <a:rPr lang="en-US" sz="6456">
                <a:solidFill>
                  <a:srgbClr val="FFF2F9"/>
                </a:solidFill>
                <a:latin typeface="Bakerie"/>
              </a:rPr>
              <a:t>Tujuan</a:t>
            </a:r>
          </a:p>
        </p:txBody>
      </p:sp>
      <p:pic>
        <p:nvPicPr>
          <p:cNvPr id="19" name="Picture 19"/>
          <p:cNvPicPr>
            <a:picLocks noChangeAspect="1"/>
          </p:cNvPicPr>
          <p:nvPr/>
        </p:nvPicPr>
        <p:blipFill>
          <a:blip r:embed="rId3"/>
          <a:srcRect/>
          <a:stretch>
            <a:fillRect/>
          </a:stretch>
        </p:blipFill>
        <p:spPr>
          <a:xfrm rot="-980609">
            <a:off x="10942971" y="7563001"/>
            <a:ext cx="6217779" cy="1593306"/>
          </a:xfrm>
          <a:prstGeom prst="rect">
            <a:avLst/>
          </a:prstGeom>
        </p:spPr>
      </p:pic>
      <p:pic>
        <p:nvPicPr>
          <p:cNvPr id="20" name="Picture 20"/>
          <p:cNvPicPr>
            <a:picLocks noChangeAspect="1"/>
          </p:cNvPicPr>
          <p:nvPr/>
        </p:nvPicPr>
        <p:blipFill>
          <a:blip r:embed="rId4"/>
          <a:srcRect/>
          <a:stretch>
            <a:fillRect/>
          </a:stretch>
        </p:blipFill>
        <p:spPr>
          <a:xfrm rot="517569">
            <a:off x="-1327082" y="50672"/>
            <a:ext cx="5949208" cy="15765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rot="-234539">
            <a:off x="3385654" y="2428857"/>
            <a:ext cx="10969119" cy="6646286"/>
            <a:chOff x="0" y="0"/>
            <a:chExt cx="1913890" cy="1159643"/>
          </a:xfrm>
        </p:grpSpPr>
        <p:sp>
          <p:nvSpPr>
            <p:cNvPr id="3" name="Freeform 3"/>
            <p:cNvSpPr/>
            <p:nvPr/>
          </p:nvSpPr>
          <p:spPr>
            <a:xfrm>
              <a:off x="0" y="0"/>
              <a:ext cx="1913890" cy="1159643"/>
            </a:xfrm>
            <a:custGeom>
              <a:avLst/>
              <a:gdLst/>
              <a:ahLst/>
              <a:cxnLst/>
              <a:rect l="l" t="t" r="r" b="b"/>
              <a:pathLst>
                <a:path w="1913890" h="1159643">
                  <a:moveTo>
                    <a:pt x="0" y="0"/>
                  </a:moveTo>
                  <a:lnTo>
                    <a:pt x="1913890" y="0"/>
                  </a:lnTo>
                  <a:lnTo>
                    <a:pt x="1913890" y="1159643"/>
                  </a:lnTo>
                  <a:lnTo>
                    <a:pt x="0" y="1159643"/>
                  </a:lnTo>
                  <a:close/>
                </a:path>
              </a:pathLst>
            </a:custGeom>
            <a:solidFill>
              <a:srgbClr val="FFFFFF"/>
            </a:solidFill>
          </p:spPr>
        </p:sp>
      </p:grpSp>
      <p:sp>
        <p:nvSpPr>
          <p:cNvPr id="4" name="AutoShape 4"/>
          <p:cNvSpPr/>
          <p:nvPr/>
        </p:nvSpPr>
        <p:spPr>
          <a:xfrm rot="-234539">
            <a:off x="4272854" y="4787490"/>
            <a:ext cx="9005075" cy="0"/>
          </a:xfrm>
          <a:prstGeom prst="line">
            <a:avLst/>
          </a:prstGeom>
          <a:ln w="66675" cap="flat">
            <a:solidFill>
              <a:srgbClr val="000000"/>
            </a:solidFill>
            <a:prstDash val="solid"/>
            <a:headEnd type="none" w="sm" len="sm"/>
            <a:tailEnd type="none" w="sm" len="sm"/>
          </a:ln>
        </p:spPr>
      </p:sp>
      <p:sp>
        <p:nvSpPr>
          <p:cNvPr id="5" name="AutoShape 5"/>
          <p:cNvSpPr/>
          <p:nvPr/>
        </p:nvSpPr>
        <p:spPr>
          <a:xfrm rot="-234539">
            <a:off x="4272854" y="6044874"/>
            <a:ext cx="9005075" cy="0"/>
          </a:xfrm>
          <a:prstGeom prst="line">
            <a:avLst/>
          </a:prstGeom>
          <a:ln w="66675" cap="flat">
            <a:solidFill>
              <a:srgbClr val="000000"/>
            </a:solidFill>
            <a:prstDash val="solid"/>
            <a:headEnd type="none" w="sm" len="sm"/>
            <a:tailEnd type="none" w="sm" len="sm"/>
          </a:ln>
        </p:spPr>
      </p:sp>
      <p:sp>
        <p:nvSpPr>
          <p:cNvPr id="6" name="AutoShape 6"/>
          <p:cNvSpPr/>
          <p:nvPr/>
        </p:nvSpPr>
        <p:spPr>
          <a:xfrm rot="-234539">
            <a:off x="4401567" y="7011373"/>
            <a:ext cx="9005075" cy="0"/>
          </a:xfrm>
          <a:prstGeom prst="line">
            <a:avLst/>
          </a:prstGeom>
          <a:ln w="66675" cap="flat">
            <a:solidFill>
              <a:srgbClr val="000000"/>
            </a:solidFill>
            <a:prstDash val="solid"/>
            <a:headEnd type="none" w="sm" len="sm"/>
            <a:tailEnd type="none" w="sm" len="sm"/>
          </a:ln>
        </p:spPr>
      </p:sp>
      <p:sp>
        <p:nvSpPr>
          <p:cNvPr id="7" name="AutoShape 7"/>
          <p:cNvSpPr/>
          <p:nvPr/>
        </p:nvSpPr>
        <p:spPr>
          <a:xfrm rot="-5656488">
            <a:off x="3730663" y="6227848"/>
            <a:ext cx="3108659" cy="0"/>
          </a:xfrm>
          <a:prstGeom prst="line">
            <a:avLst/>
          </a:prstGeom>
          <a:ln w="66675" cap="flat">
            <a:solidFill>
              <a:srgbClr val="000000"/>
            </a:solidFill>
            <a:prstDash val="solid"/>
            <a:headEnd type="none" w="sm" len="sm"/>
            <a:tailEnd type="none" w="sm" len="sm"/>
          </a:ln>
        </p:spPr>
      </p:sp>
      <p:sp>
        <p:nvSpPr>
          <p:cNvPr id="8" name="TextBox 8"/>
          <p:cNvSpPr txBox="1"/>
          <p:nvPr/>
        </p:nvSpPr>
        <p:spPr>
          <a:xfrm rot="-234539">
            <a:off x="4570242" y="5440343"/>
            <a:ext cx="623923" cy="537779"/>
          </a:xfrm>
          <a:prstGeom prst="rect">
            <a:avLst/>
          </a:prstGeom>
        </p:spPr>
        <p:txBody>
          <a:bodyPr lIns="0" tIns="0" rIns="0" bIns="0" rtlCol="0" anchor="t">
            <a:spAutoFit/>
          </a:bodyPr>
          <a:lstStyle/>
          <a:p>
            <a:pPr>
              <a:lnSpc>
                <a:spcPts val="4480"/>
              </a:lnSpc>
            </a:pPr>
            <a:r>
              <a:rPr lang="en-US" sz="3200">
                <a:solidFill>
                  <a:srgbClr val="000000"/>
                </a:solidFill>
                <a:latin typeface="More Sugar Thin"/>
              </a:rPr>
              <a:t>1 </a:t>
            </a:r>
          </a:p>
        </p:txBody>
      </p:sp>
      <p:sp>
        <p:nvSpPr>
          <p:cNvPr id="9" name="TextBox 9"/>
          <p:cNvSpPr txBox="1"/>
          <p:nvPr/>
        </p:nvSpPr>
        <p:spPr>
          <a:xfrm rot="-234539">
            <a:off x="4570242" y="6486263"/>
            <a:ext cx="623923" cy="537779"/>
          </a:xfrm>
          <a:prstGeom prst="rect">
            <a:avLst/>
          </a:prstGeom>
        </p:spPr>
        <p:txBody>
          <a:bodyPr lIns="0" tIns="0" rIns="0" bIns="0" rtlCol="0" anchor="t">
            <a:spAutoFit/>
          </a:bodyPr>
          <a:lstStyle/>
          <a:p>
            <a:pPr>
              <a:lnSpc>
                <a:spcPts val="4480"/>
              </a:lnSpc>
            </a:pPr>
            <a:r>
              <a:rPr lang="en-US" sz="3200">
                <a:solidFill>
                  <a:srgbClr val="000000"/>
                </a:solidFill>
                <a:latin typeface="More Sugar Thin"/>
              </a:rPr>
              <a:t>2</a:t>
            </a:r>
          </a:p>
        </p:txBody>
      </p:sp>
      <p:sp>
        <p:nvSpPr>
          <p:cNvPr id="10" name="TextBox 10"/>
          <p:cNvSpPr txBox="1"/>
          <p:nvPr/>
        </p:nvSpPr>
        <p:spPr>
          <a:xfrm rot="-234539">
            <a:off x="5426349" y="4931022"/>
            <a:ext cx="8265567" cy="979551"/>
          </a:xfrm>
          <a:prstGeom prst="rect">
            <a:avLst/>
          </a:prstGeom>
        </p:spPr>
        <p:txBody>
          <a:bodyPr lIns="0" tIns="0" rIns="0" bIns="0" rtlCol="0" anchor="t">
            <a:spAutoFit/>
          </a:bodyPr>
          <a:lstStyle/>
          <a:p>
            <a:pPr>
              <a:lnSpc>
                <a:spcPts val="2591"/>
              </a:lnSpc>
            </a:pPr>
            <a:r>
              <a:rPr lang="en-US" sz="2399">
                <a:solidFill>
                  <a:srgbClr val="000000"/>
                </a:solidFill>
                <a:latin typeface="More Sugar Thin"/>
              </a:rPr>
              <a:t>Sebagai media informasi yang menyajikan informasi secara efisien kepada instansi terkait bidang transportasi dan komunikasi.</a:t>
            </a:r>
          </a:p>
        </p:txBody>
      </p:sp>
      <p:sp>
        <p:nvSpPr>
          <p:cNvPr id="11" name="TextBox 11"/>
          <p:cNvSpPr txBox="1"/>
          <p:nvPr/>
        </p:nvSpPr>
        <p:spPr>
          <a:xfrm rot="-234539">
            <a:off x="5491418" y="6184823"/>
            <a:ext cx="8503140" cy="649097"/>
          </a:xfrm>
          <a:prstGeom prst="rect">
            <a:avLst/>
          </a:prstGeom>
        </p:spPr>
        <p:txBody>
          <a:bodyPr lIns="0" tIns="0" rIns="0" bIns="0" rtlCol="0" anchor="t">
            <a:spAutoFit/>
          </a:bodyPr>
          <a:lstStyle/>
          <a:p>
            <a:pPr>
              <a:lnSpc>
                <a:spcPts val="2599"/>
              </a:lnSpc>
            </a:pPr>
            <a:r>
              <a:rPr lang="en-US" sz="2300">
                <a:solidFill>
                  <a:srgbClr val="000000"/>
                </a:solidFill>
                <a:latin typeface="More Sugar Thin"/>
              </a:rPr>
              <a:t>Sebagai media untuk memantau perkembangan dari bidang transportasi dan komunikasi khususnya di wilayah Jawa Timur.</a:t>
            </a:r>
          </a:p>
        </p:txBody>
      </p:sp>
      <p:pic>
        <p:nvPicPr>
          <p:cNvPr id="12" name="Picture 12"/>
          <p:cNvPicPr>
            <a:picLocks noChangeAspect="1"/>
          </p:cNvPicPr>
          <p:nvPr/>
        </p:nvPicPr>
        <p:blipFill>
          <a:blip r:embed="rId2"/>
          <a:srcRect/>
          <a:stretch>
            <a:fillRect/>
          </a:stretch>
        </p:blipFill>
        <p:spPr>
          <a:xfrm rot="-389145">
            <a:off x="6520185" y="1134956"/>
            <a:ext cx="4023811" cy="2172858"/>
          </a:xfrm>
          <a:prstGeom prst="rect">
            <a:avLst/>
          </a:prstGeom>
        </p:spPr>
      </p:pic>
      <p:sp>
        <p:nvSpPr>
          <p:cNvPr id="13" name="TextBox 13"/>
          <p:cNvSpPr txBox="1"/>
          <p:nvPr/>
        </p:nvSpPr>
        <p:spPr>
          <a:xfrm rot="-261110">
            <a:off x="6871979" y="1855446"/>
            <a:ext cx="3275893" cy="855400"/>
          </a:xfrm>
          <a:prstGeom prst="rect">
            <a:avLst/>
          </a:prstGeom>
        </p:spPr>
        <p:txBody>
          <a:bodyPr lIns="0" tIns="0" rIns="0" bIns="0" rtlCol="0" anchor="t">
            <a:spAutoFit/>
          </a:bodyPr>
          <a:lstStyle/>
          <a:p>
            <a:pPr algn="ctr">
              <a:lnSpc>
                <a:spcPts val="6456"/>
              </a:lnSpc>
            </a:pPr>
            <a:r>
              <a:rPr lang="en-US" sz="6456">
                <a:solidFill>
                  <a:srgbClr val="FFF2F9"/>
                </a:solidFill>
                <a:latin typeface="Bakerie"/>
              </a:rPr>
              <a:t>Manfaat</a:t>
            </a:r>
          </a:p>
        </p:txBody>
      </p:sp>
      <p:pic>
        <p:nvPicPr>
          <p:cNvPr id="14" name="Picture 14"/>
          <p:cNvPicPr>
            <a:picLocks noChangeAspect="1"/>
          </p:cNvPicPr>
          <p:nvPr/>
        </p:nvPicPr>
        <p:blipFill>
          <a:blip r:embed="rId3"/>
          <a:srcRect/>
          <a:stretch>
            <a:fillRect/>
          </a:stretch>
        </p:blipFill>
        <p:spPr>
          <a:xfrm rot="-980609">
            <a:off x="10942971" y="7563001"/>
            <a:ext cx="6217779" cy="1593306"/>
          </a:xfrm>
          <a:prstGeom prst="rect">
            <a:avLst/>
          </a:prstGeom>
        </p:spPr>
      </p:pic>
      <p:pic>
        <p:nvPicPr>
          <p:cNvPr id="15" name="Picture 15"/>
          <p:cNvPicPr>
            <a:picLocks noChangeAspect="1"/>
          </p:cNvPicPr>
          <p:nvPr/>
        </p:nvPicPr>
        <p:blipFill>
          <a:blip r:embed="rId4"/>
          <a:srcRect/>
          <a:stretch>
            <a:fillRect/>
          </a:stretch>
        </p:blipFill>
        <p:spPr>
          <a:xfrm rot="517569">
            <a:off x="-1327082" y="50672"/>
            <a:ext cx="5949208" cy="15765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C9E1"/>
        </a:solidFill>
        <a:effectLst/>
      </p:bgPr>
    </p:bg>
    <p:spTree>
      <p:nvGrpSpPr>
        <p:cNvPr id="1" name=""/>
        <p:cNvGrpSpPr/>
        <p:nvPr/>
      </p:nvGrpSpPr>
      <p:grpSpPr>
        <a:xfrm>
          <a:off x="0" y="0"/>
          <a:ext cx="0" cy="0"/>
          <a:chOff x="0" y="0"/>
          <a:chExt cx="0" cy="0"/>
        </a:xfrm>
      </p:grpSpPr>
      <p:grpSp>
        <p:nvGrpSpPr>
          <p:cNvPr id="2" name="Group 2"/>
          <p:cNvGrpSpPr/>
          <p:nvPr/>
        </p:nvGrpSpPr>
        <p:grpSpPr>
          <a:xfrm>
            <a:off x="2198594" y="2197939"/>
            <a:ext cx="13890812" cy="7060361"/>
            <a:chOff x="0" y="0"/>
            <a:chExt cx="1773656" cy="901506"/>
          </a:xfrm>
        </p:grpSpPr>
        <p:sp>
          <p:nvSpPr>
            <p:cNvPr id="3" name="Freeform 3"/>
            <p:cNvSpPr/>
            <p:nvPr/>
          </p:nvSpPr>
          <p:spPr>
            <a:xfrm>
              <a:off x="0" y="0"/>
              <a:ext cx="1773656" cy="901506"/>
            </a:xfrm>
            <a:custGeom>
              <a:avLst/>
              <a:gdLst/>
              <a:ahLst/>
              <a:cxnLst/>
              <a:rect l="l" t="t" r="r" b="b"/>
              <a:pathLst>
                <a:path w="1773656" h="901506">
                  <a:moveTo>
                    <a:pt x="0" y="0"/>
                  </a:moveTo>
                  <a:lnTo>
                    <a:pt x="1773656" y="0"/>
                  </a:lnTo>
                  <a:lnTo>
                    <a:pt x="1773656" y="901506"/>
                  </a:lnTo>
                  <a:lnTo>
                    <a:pt x="0" y="901506"/>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64906" y="6955875"/>
            <a:ext cx="1848912" cy="3361658"/>
          </a:xfrm>
          <a:prstGeom prst="rect">
            <a:avLst/>
          </a:prstGeom>
        </p:spPr>
      </p:pic>
      <p:pic>
        <p:nvPicPr>
          <p:cNvPr id="5" name="Picture 5"/>
          <p:cNvPicPr>
            <a:picLocks noChangeAspect="1"/>
          </p:cNvPicPr>
          <p:nvPr/>
        </p:nvPicPr>
        <p:blipFill>
          <a:blip r:embed="rId3"/>
          <a:srcRect/>
          <a:stretch>
            <a:fillRect/>
          </a:stretch>
        </p:blipFill>
        <p:spPr>
          <a:xfrm>
            <a:off x="15688641" y="7577471"/>
            <a:ext cx="2046409" cy="3361658"/>
          </a:xfrm>
          <a:prstGeom prst="rect">
            <a:avLst/>
          </a:prstGeom>
        </p:spPr>
      </p:pic>
      <p:pic>
        <p:nvPicPr>
          <p:cNvPr id="6" name="Picture 6"/>
          <p:cNvPicPr>
            <a:picLocks noChangeAspect="1"/>
          </p:cNvPicPr>
          <p:nvPr/>
        </p:nvPicPr>
        <p:blipFill>
          <a:blip r:embed="rId4"/>
          <a:srcRect/>
          <a:stretch>
            <a:fillRect/>
          </a:stretch>
        </p:blipFill>
        <p:spPr>
          <a:xfrm>
            <a:off x="16768574" y="7075483"/>
            <a:ext cx="1932953" cy="3361658"/>
          </a:xfrm>
          <a:prstGeom prst="rect">
            <a:avLst/>
          </a:prstGeom>
        </p:spPr>
      </p:pic>
      <p:pic>
        <p:nvPicPr>
          <p:cNvPr id="7" name="Picture 7"/>
          <p:cNvPicPr>
            <a:picLocks noChangeAspect="1"/>
          </p:cNvPicPr>
          <p:nvPr/>
        </p:nvPicPr>
        <p:blipFill>
          <a:blip r:embed="rId5"/>
          <a:srcRect/>
          <a:stretch>
            <a:fillRect/>
          </a:stretch>
        </p:blipFill>
        <p:spPr>
          <a:xfrm>
            <a:off x="2878692" y="2596555"/>
            <a:ext cx="12530617" cy="6040149"/>
          </a:xfrm>
          <a:prstGeom prst="rect">
            <a:avLst/>
          </a:prstGeom>
        </p:spPr>
      </p:pic>
      <p:sp>
        <p:nvSpPr>
          <p:cNvPr id="8" name="TextBox 8"/>
          <p:cNvSpPr txBox="1"/>
          <p:nvPr/>
        </p:nvSpPr>
        <p:spPr>
          <a:xfrm>
            <a:off x="4760667" y="785645"/>
            <a:ext cx="8766666" cy="1849010"/>
          </a:xfrm>
          <a:prstGeom prst="rect">
            <a:avLst/>
          </a:prstGeom>
        </p:spPr>
        <p:txBody>
          <a:bodyPr lIns="0" tIns="0" rIns="0" bIns="0" rtlCol="0" anchor="t">
            <a:spAutoFit/>
          </a:bodyPr>
          <a:lstStyle/>
          <a:p>
            <a:pPr algn="ctr">
              <a:lnSpc>
                <a:spcPts val="8096"/>
              </a:lnSpc>
            </a:pPr>
            <a:r>
              <a:rPr lang="en-US" sz="8996" spc="179" dirty="0">
                <a:solidFill>
                  <a:srgbClr val="844B36"/>
                </a:solidFill>
                <a:latin typeface="More Sugar Thin"/>
              </a:rPr>
              <a:t>Main Dashboard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6D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69691" y="2531950"/>
            <a:ext cx="11356257" cy="6132379"/>
          </a:xfrm>
          <a:prstGeom prst="rect">
            <a:avLst/>
          </a:prstGeom>
        </p:spPr>
      </p:pic>
      <p:sp>
        <p:nvSpPr>
          <p:cNvPr id="3" name="TextBox 3"/>
          <p:cNvSpPr txBox="1"/>
          <p:nvPr/>
        </p:nvSpPr>
        <p:spPr>
          <a:xfrm>
            <a:off x="9551742" y="4645630"/>
            <a:ext cx="8488995" cy="2152670"/>
          </a:xfrm>
          <a:prstGeom prst="rect">
            <a:avLst/>
          </a:prstGeom>
        </p:spPr>
        <p:txBody>
          <a:bodyPr lIns="0" tIns="0" rIns="0" bIns="0" rtlCol="0" anchor="t">
            <a:spAutoFit/>
          </a:bodyPr>
          <a:lstStyle/>
          <a:p>
            <a:pPr algn="ctr">
              <a:lnSpc>
                <a:spcPts val="8100"/>
              </a:lnSpc>
            </a:pPr>
            <a:r>
              <a:rPr lang="en-US" sz="9000" spc="180">
                <a:solidFill>
                  <a:srgbClr val="FFFFFF"/>
                </a:solidFill>
                <a:latin typeface="More Sugar Thin"/>
              </a:rPr>
              <a:t>Dashboard Sidebar</a:t>
            </a:r>
          </a:p>
        </p:txBody>
      </p:sp>
      <p:pic>
        <p:nvPicPr>
          <p:cNvPr id="4" name="Picture 4"/>
          <p:cNvPicPr>
            <a:picLocks noChangeAspect="1"/>
          </p:cNvPicPr>
          <p:nvPr/>
        </p:nvPicPr>
        <p:blipFill>
          <a:blip r:embed="rId3"/>
          <a:srcRect/>
          <a:stretch>
            <a:fillRect/>
          </a:stretch>
        </p:blipFill>
        <p:spPr>
          <a:xfrm>
            <a:off x="12032608" y="0"/>
            <a:ext cx="2776625" cy="2973627"/>
          </a:xfrm>
          <a:prstGeom prst="rect">
            <a:avLst/>
          </a:prstGeom>
        </p:spPr>
      </p:pic>
      <p:pic>
        <p:nvPicPr>
          <p:cNvPr id="5" name="Picture 5"/>
          <p:cNvPicPr>
            <a:picLocks noChangeAspect="1"/>
          </p:cNvPicPr>
          <p:nvPr/>
        </p:nvPicPr>
        <p:blipFill>
          <a:blip r:embed="rId4"/>
          <a:srcRect r="78867"/>
          <a:stretch>
            <a:fillRect/>
          </a:stretch>
        </p:blipFill>
        <p:spPr>
          <a:xfrm>
            <a:off x="1789480" y="1556012"/>
            <a:ext cx="5986962" cy="136561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6EAF9"/>
        </a:solidFill>
        <a:effectLst/>
      </p:bgPr>
    </p:bg>
    <p:spTree>
      <p:nvGrpSpPr>
        <p:cNvPr id="1" name=""/>
        <p:cNvGrpSpPr/>
        <p:nvPr/>
      </p:nvGrpSpPr>
      <p:grpSpPr>
        <a:xfrm>
          <a:off x="0" y="0"/>
          <a:ext cx="0" cy="0"/>
          <a:chOff x="0" y="0"/>
          <a:chExt cx="0" cy="0"/>
        </a:xfrm>
      </p:grpSpPr>
      <p:grpSp>
        <p:nvGrpSpPr>
          <p:cNvPr id="2" name="Group 2"/>
          <p:cNvGrpSpPr/>
          <p:nvPr/>
        </p:nvGrpSpPr>
        <p:grpSpPr>
          <a:xfrm>
            <a:off x="-554332" y="-433253"/>
            <a:ext cx="19492200" cy="9653171"/>
            <a:chOff x="0" y="0"/>
            <a:chExt cx="3400996" cy="1684284"/>
          </a:xfrm>
        </p:grpSpPr>
        <p:sp>
          <p:nvSpPr>
            <p:cNvPr id="3" name="Freeform 3"/>
            <p:cNvSpPr/>
            <p:nvPr/>
          </p:nvSpPr>
          <p:spPr>
            <a:xfrm>
              <a:off x="0" y="0"/>
              <a:ext cx="3400996" cy="1684283"/>
            </a:xfrm>
            <a:custGeom>
              <a:avLst/>
              <a:gdLst/>
              <a:ahLst/>
              <a:cxnLst/>
              <a:rect l="l" t="t" r="r" b="b"/>
              <a:pathLst>
                <a:path w="3400996" h="1684283">
                  <a:moveTo>
                    <a:pt x="0" y="0"/>
                  </a:moveTo>
                  <a:lnTo>
                    <a:pt x="3400996" y="0"/>
                  </a:lnTo>
                  <a:lnTo>
                    <a:pt x="3400996" y="1684283"/>
                  </a:lnTo>
                  <a:lnTo>
                    <a:pt x="0" y="1684283"/>
                  </a:lnTo>
                  <a:close/>
                </a:path>
              </a:pathLst>
            </a:custGeom>
            <a:solidFill>
              <a:srgbClr val="AAC9E1"/>
            </a:solidFill>
          </p:spPr>
        </p:sp>
      </p:grpSp>
      <p:pic>
        <p:nvPicPr>
          <p:cNvPr id="4" name="Picture 4"/>
          <p:cNvPicPr>
            <a:picLocks noChangeAspect="1"/>
          </p:cNvPicPr>
          <p:nvPr/>
        </p:nvPicPr>
        <p:blipFill>
          <a:blip r:embed="rId2"/>
          <a:srcRect/>
          <a:stretch>
            <a:fillRect/>
          </a:stretch>
        </p:blipFill>
        <p:spPr>
          <a:xfrm>
            <a:off x="4631860" y="1028700"/>
            <a:ext cx="9024281" cy="4873112"/>
          </a:xfrm>
          <a:prstGeom prst="rect">
            <a:avLst/>
          </a:prstGeom>
        </p:spPr>
      </p:pic>
      <p:sp>
        <p:nvSpPr>
          <p:cNvPr id="5" name="TextBox 5"/>
          <p:cNvSpPr txBox="1"/>
          <p:nvPr/>
        </p:nvSpPr>
        <p:spPr>
          <a:xfrm>
            <a:off x="5739720" y="2361424"/>
            <a:ext cx="7128012" cy="2379243"/>
          </a:xfrm>
          <a:prstGeom prst="rect">
            <a:avLst/>
          </a:prstGeom>
        </p:spPr>
        <p:txBody>
          <a:bodyPr lIns="0" tIns="0" rIns="0" bIns="0" rtlCol="0" anchor="t">
            <a:spAutoFit/>
          </a:bodyPr>
          <a:lstStyle/>
          <a:p>
            <a:pPr algn="ctr">
              <a:lnSpc>
                <a:spcPts val="9154"/>
              </a:lnSpc>
            </a:pPr>
            <a:r>
              <a:rPr lang="en-US" sz="9154">
                <a:solidFill>
                  <a:srgbClr val="FFFFFF"/>
                </a:solidFill>
                <a:latin typeface="More Sugar Thin"/>
              </a:rPr>
              <a:t>Dashboard Header</a:t>
            </a:r>
          </a:p>
        </p:txBody>
      </p:sp>
      <p:pic>
        <p:nvPicPr>
          <p:cNvPr id="6" name="Picture 6"/>
          <p:cNvPicPr>
            <a:picLocks noChangeAspect="1"/>
          </p:cNvPicPr>
          <p:nvPr/>
        </p:nvPicPr>
        <p:blipFill>
          <a:blip r:embed="rId3"/>
          <a:srcRect/>
          <a:stretch>
            <a:fillRect/>
          </a:stretch>
        </p:blipFill>
        <p:spPr>
          <a:xfrm>
            <a:off x="0" y="-269958"/>
            <a:ext cx="6768249" cy="2597316"/>
          </a:xfrm>
          <a:prstGeom prst="rect">
            <a:avLst/>
          </a:prstGeom>
        </p:spPr>
      </p:pic>
      <p:pic>
        <p:nvPicPr>
          <p:cNvPr id="7" name="Picture 7"/>
          <p:cNvPicPr>
            <a:picLocks noChangeAspect="1"/>
          </p:cNvPicPr>
          <p:nvPr/>
        </p:nvPicPr>
        <p:blipFill>
          <a:blip r:embed="rId3"/>
          <a:srcRect/>
          <a:stretch>
            <a:fillRect/>
          </a:stretch>
        </p:blipFill>
        <p:spPr>
          <a:xfrm>
            <a:off x="11415315" y="0"/>
            <a:ext cx="6768249" cy="2597316"/>
          </a:xfrm>
          <a:prstGeom prst="rect">
            <a:avLst/>
          </a:prstGeom>
        </p:spPr>
      </p:pic>
      <p:pic>
        <p:nvPicPr>
          <p:cNvPr id="8" name="Picture 8"/>
          <p:cNvPicPr>
            <a:picLocks noChangeAspect="1"/>
          </p:cNvPicPr>
          <p:nvPr/>
        </p:nvPicPr>
        <p:blipFill>
          <a:blip r:embed="rId4"/>
          <a:srcRect b="93146"/>
          <a:stretch>
            <a:fillRect/>
          </a:stretch>
        </p:blipFill>
        <p:spPr>
          <a:xfrm>
            <a:off x="1076468" y="7270097"/>
            <a:ext cx="16230600" cy="53623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350</Words>
  <Application>Microsoft Office PowerPoint</Application>
  <PresentationFormat>Kustom</PresentationFormat>
  <Paragraphs>48</Paragraphs>
  <Slides>19</Slides>
  <Notes>0</Notes>
  <HiddenSlides>0</HiddenSlides>
  <MMClips>0</MMClips>
  <ScaleCrop>false</ScaleCrop>
  <HeadingPairs>
    <vt:vector size="6" baseType="variant">
      <vt:variant>
        <vt:lpstr>Font Dipakai</vt:lpstr>
      </vt:variant>
      <vt:variant>
        <vt:i4>5</vt:i4>
      </vt:variant>
      <vt:variant>
        <vt:lpstr>Tema</vt:lpstr>
      </vt:variant>
      <vt:variant>
        <vt:i4>1</vt:i4>
      </vt:variant>
      <vt:variant>
        <vt:lpstr>Judul Slide</vt:lpstr>
      </vt:variant>
      <vt:variant>
        <vt:i4>19</vt:i4>
      </vt:variant>
    </vt:vector>
  </HeadingPairs>
  <TitlesOfParts>
    <vt:vector size="25" baseType="lpstr">
      <vt:lpstr>Bakerie</vt:lpstr>
      <vt:lpstr>Arial</vt:lpstr>
      <vt:lpstr>Calibri</vt:lpstr>
      <vt:lpstr>More Sugar Thin</vt:lpstr>
      <vt:lpstr>Arimo</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Cute 3D Group Project Classroom School Education Presentation</dc:title>
  <cp:lastModifiedBy>PUTRI NISRINA AZZAHRA</cp:lastModifiedBy>
  <cp:revision>1</cp:revision>
  <dcterms:created xsi:type="dcterms:W3CDTF">2006-08-16T00:00:00Z</dcterms:created>
  <dcterms:modified xsi:type="dcterms:W3CDTF">2022-06-10T06:45:07Z</dcterms:modified>
  <dc:identifier>DAFDHi6P5bw</dc:identifier>
</cp:coreProperties>
</file>